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300" r:id="rId2"/>
    <p:sldId id="259" r:id="rId3"/>
    <p:sldId id="301" r:id="rId4"/>
    <p:sldId id="302" r:id="rId5"/>
    <p:sldId id="305" r:id="rId6"/>
    <p:sldId id="306" r:id="rId7"/>
    <p:sldId id="307" r:id="rId8"/>
    <p:sldId id="370" r:id="rId9"/>
    <p:sldId id="371" r:id="rId10"/>
    <p:sldId id="321" r:id="rId11"/>
    <p:sldId id="322" r:id="rId12"/>
    <p:sldId id="304" r:id="rId13"/>
    <p:sldId id="309" r:id="rId14"/>
    <p:sldId id="308" r:id="rId15"/>
    <p:sldId id="310" r:id="rId16"/>
    <p:sldId id="311" r:id="rId17"/>
    <p:sldId id="312" r:id="rId18"/>
    <p:sldId id="313" r:id="rId19"/>
    <p:sldId id="303" r:id="rId20"/>
    <p:sldId id="315" r:id="rId21"/>
    <p:sldId id="314" r:id="rId22"/>
    <p:sldId id="345" r:id="rId23"/>
    <p:sldId id="346" r:id="rId24"/>
    <p:sldId id="351" r:id="rId25"/>
    <p:sldId id="352" r:id="rId26"/>
    <p:sldId id="316" r:id="rId27"/>
    <p:sldId id="317" r:id="rId28"/>
    <p:sldId id="318" r:id="rId29"/>
    <p:sldId id="319" r:id="rId30"/>
    <p:sldId id="320" r:id="rId31"/>
    <p:sldId id="357" r:id="rId32"/>
    <p:sldId id="354" r:id="rId33"/>
    <p:sldId id="355" r:id="rId34"/>
    <p:sldId id="328" r:id="rId35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0000"/>
    <a:srgbClr val="E60000"/>
    <a:srgbClr val="CC0000"/>
    <a:srgbClr val="FFB9B9"/>
    <a:srgbClr val="66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84"/>
    <p:restoredTop sz="83156" autoAdjust="0"/>
  </p:normalViewPr>
  <p:slideViewPr>
    <p:cSldViewPr>
      <p:cViewPr varScale="1">
        <p:scale>
          <a:sx n="62" d="100"/>
          <a:sy n="62" d="100"/>
        </p:scale>
        <p:origin x="690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8" d="100"/>
          <a:sy n="48" d="100"/>
        </p:scale>
        <p:origin x="-3018" y="-102"/>
      </p:cViewPr>
      <p:guideLst>
        <p:guide orient="horz" pos="3223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A58D28-D3FD-47C5-8535-D3EC358055E6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847092-1ACB-4CAC-A207-06938FE155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05AA8AF-D74E-4666-A80E-A9624C7E9281}" type="datetimeFigureOut">
              <a:rPr lang="zh-CN" altLang="en-US"/>
              <a:t>2023/3/31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73CECBE-1A7C-4FEA-A0E9-04585D558B95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3249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F9681FC-6B6C-4C64-B4AA-D2E2BDE3BE47}" type="slidenum">
              <a:rPr lang="zh-CN" altLang="en-US" sz="1300" smtClean="0">
                <a:solidFill>
                  <a:prstClr val="black"/>
                </a:solidFill>
                <a:latin typeface="Arial" panose="020B0604020202020204" pitchFamily="34" charset="0"/>
              </a:rPr>
              <a:t>1</a:t>
            </a:fld>
            <a:endParaRPr lang="zh-CN" altLang="en-US" sz="13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4916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/>
            <a:endParaRPr lang="zh-CN" altLang="en-US" dirty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0525E412-DC64-4219-BA56-1D5AC51FF35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7433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/>
            <a:endParaRPr lang="zh-CN" altLang="en-US" dirty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0525E412-DC64-4219-BA56-1D5AC51FF35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478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/>
            <a:endParaRPr lang="zh-CN" altLang="en-US" dirty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0525E412-DC64-4219-BA56-1D5AC51FF35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966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/>
            <a:endParaRPr lang="zh-CN" altLang="en-US" dirty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0525E412-DC64-4219-BA56-1D5AC51FF35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505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/>
            <a:endParaRPr lang="zh-CN" altLang="en-US" dirty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0525E412-DC64-4219-BA56-1D5AC51FF35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540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/>
            <a:endParaRPr lang="zh-CN" altLang="en-US" dirty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0525E412-DC64-4219-BA56-1D5AC51FF35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9970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/>
            <a:endParaRPr lang="zh-CN" altLang="en-US" dirty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0525E412-DC64-4219-BA56-1D5AC51FF35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3176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/>
            <a:endParaRPr lang="zh-CN" altLang="en-US" dirty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0525E412-DC64-4219-BA56-1D5AC51FF35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9014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/>
            <a:endParaRPr lang="zh-CN" altLang="en-US" dirty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0525E412-DC64-4219-BA56-1D5AC51FF35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7596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/>
            <a:endParaRPr lang="zh-CN" altLang="en-US" dirty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0525E412-DC64-4219-BA56-1D5AC51FF35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405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/>
            <a:endParaRPr lang="zh-CN" altLang="en-US" dirty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0525E412-DC64-4219-BA56-1D5AC51FF35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0738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/>
            <a:endParaRPr lang="zh-CN" altLang="en-US" dirty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0525E412-DC64-4219-BA56-1D5AC51FF35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6268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/>
            <a:endParaRPr lang="zh-CN" altLang="en-US" dirty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0525E412-DC64-4219-BA56-1D5AC51FF35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10841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/>
            <a:r>
              <a:rPr lang="en-US" altLang="zh-CN" dirty="0"/>
              <a:t>Shape </a:t>
            </a:r>
            <a:r>
              <a:rPr lang="zh-CN" altLang="en-US" dirty="0"/>
              <a:t>函数，查看数组的维数。</a:t>
            </a:r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0525E412-DC64-4219-BA56-1D5AC51FF35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0626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/>
            <a:endParaRPr lang="zh-CN" altLang="en-US" dirty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0525E412-DC64-4219-BA56-1D5AC51FF35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8869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/>
            <a:endParaRPr lang="zh-CN" altLang="en-US" dirty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0525E412-DC64-4219-BA56-1D5AC51FF35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1143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/>
            <a:endParaRPr lang="zh-CN" altLang="en-US" dirty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0525E412-DC64-4219-BA56-1D5AC51FF35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4416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/>
            <a:endParaRPr lang="zh-CN" altLang="en-US" dirty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0525E412-DC64-4219-BA56-1D5AC51FF35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730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/>
            <a:endParaRPr lang="zh-CN" altLang="en-US" dirty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0525E412-DC64-4219-BA56-1D5AC51FF35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9458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/>
            <a:endParaRPr lang="zh-CN" altLang="en-US" dirty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0525E412-DC64-4219-BA56-1D5AC51FF35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6885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/>
            <a:endParaRPr lang="zh-CN" altLang="en-US" dirty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0525E412-DC64-4219-BA56-1D5AC51FF35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5108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/>
            <a:endParaRPr lang="zh-CN" altLang="en-US" dirty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0525E412-DC64-4219-BA56-1D5AC51FF35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7871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/>
            <a:endParaRPr lang="zh-CN" altLang="en-US" dirty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0525E412-DC64-4219-BA56-1D5AC51FF35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8372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/>
            <a:endParaRPr lang="zh-CN" altLang="en-US" dirty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0525E412-DC64-4219-BA56-1D5AC51FF35E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2991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/>
            <a:endParaRPr lang="zh-CN" altLang="en-US" dirty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0525E412-DC64-4219-BA56-1D5AC51FF35E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372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图像处理模块 </a:t>
            </a: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ndimage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1" hangingPunct="1"/>
            <a:r>
              <a:rPr lang="en-US" altLang="zh-CN" dirty="0" err="1"/>
              <a:t>Ndimage</a:t>
            </a:r>
            <a:r>
              <a:rPr lang="en-US" altLang="zh-CN" dirty="0"/>
              <a:t>: </a:t>
            </a:r>
            <a:r>
              <a:rPr lang="zh-CN" altLang="en-US" dirty="0"/>
              <a:t>图像处理函数</a:t>
            </a:r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0525E412-DC64-4219-BA56-1D5AC51FF35E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3799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/>
            <a:endParaRPr lang="zh-CN" altLang="en-US" dirty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0525E412-DC64-4219-BA56-1D5AC51FF35E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176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/>
            <a:endParaRPr lang="zh-CN" altLang="en-US" dirty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0525E412-DC64-4219-BA56-1D5AC51FF35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491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/>
            <a:endParaRPr lang="zh-CN" altLang="en-US" dirty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0525E412-DC64-4219-BA56-1D5AC51FF35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090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/>
            <a:endParaRPr lang="zh-CN" altLang="en-US" dirty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0525E412-DC64-4219-BA56-1D5AC51FF35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569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/>
            <a:endParaRPr lang="zh-CN" altLang="en-US" dirty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0525E412-DC64-4219-BA56-1D5AC51FF35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123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/>
            <a:endParaRPr lang="zh-CN" altLang="en-US" dirty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0525E412-DC64-4219-BA56-1D5AC51FF35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85725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/>
            <a:endParaRPr lang="zh-CN" altLang="en-US" dirty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0525E412-DC64-4219-BA56-1D5AC51FF35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675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71600" y="2060520"/>
            <a:ext cx="7048500" cy="1062304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752600" y="3733800"/>
            <a:ext cx="6400800" cy="1752600"/>
          </a:xfrm>
        </p:spPr>
        <p:txBody>
          <a:bodyPr/>
          <a:lstStyle>
            <a:lvl1pPr marL="0" indent="0" algn="ctr">
              <a:buFont typeface="Wingdings 2" panose="05020102010507070707" pitchFamily="18" charset="2"/>
              <a:buNone/>
              <a:defRPr/>
            </a:lvl1pPr>
          </a:lstStyle>
          <a:p>
            <a:endParaRPr lang="en-US" altLang="zh-CN" dirty="0"/>
          </a:p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8" name="Rectangle 16"/>
          <p:cNvSpPr>
            <a:spLocks noChangeArrowheads="1"/>
          </p:cNvSpPr>
          <p:nvPr userDrawn="1"/>
        </p:nvSpPr>
        <p:spPr bwMode="auto">
          <a:xfrm flipV="1">
            <a:off x="1371600" y="3180660"/>
            <a:ext cx="7391400" cy="45719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>
              <a:buClrTx/>
              <a:buFontTx/>
              <a:buNone/>
              <a:defRPr/>
            </a:pPr>
            <a:endParaRPr kumimoji="1" lang="zh-CN" altLang="zh-CN" sz="2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7465063" y="5158168"/>
            <a:ext cx="1698372" cy="1699833"/>
            <a:chOff x="7255986" y="2773363"/>
            <a:chExt cx="1843088" cy="1844674"/>
          </a:xfrm>
          <a:solidFill>
            <a:srgbClr val="585858">
              <a:alpha val="25000"/>
            </a:srgbClr>
          </a:solidFill>
        </p:grpSpPr>
        <p:sp>
          <p:nvSpPr>
            <p:cNvPr id="7" name="Freeform 5"/>
            <p:cNvSpPr/>
            <p:nvPr/>
          </p:nvSpPr>
          <p:spPr bwMode="auto">
            <a:xfrm>
              <a:off x="7506811" y="3117850"/>
              <a:ext cx="160338" cy="166687"/>
            </a:xfrm>
            <a:custGeom>
              <a:avLst/>
              <a:gdLst>
                <a:gd name="T0" fmla="*/ 36 w 157"/>
                <a:gd name="T1" fmla="*/ 105 h 163"/>
                <a:gd name="T2" fmla="*/ 24 w 157"/>
                <a:gd name="T3" fmla="*/ 56 h 163"/>
                <a:gd name="T4" fmla="*/ 58 w 157"/>
                <a:gd name="T5" fmla="*/ 18 h 163"/>
                <a:gd name="T6" fmla="*/ 67 w 157"/>
                <a:gd name="T7" fmla="*/ 9 h 163"/>
                <a:gd name="T8" fmla="*/ 145 w 157"/>
                <a:gd name="T9" fmla="*/ 67 h 163"/>
                <a:gd name="T10" fmla="*/ 152 w 157"/>
                <a:gd name="T11" fmla="*/ 111 h 163"/>
                <a:gd name="T12" fmla="*/ 137 w 157"/>
                <a:gd name="T13" fmla="*/ 82 h 163"/>
                <a:gd name="T14" fmla="*/ 74 w 157"/>
                <a:gd name="T15" fmla="*/ 29 h 163"/>
                <a:gd name="T16" fmla="*/ 44 w 157"/>
                <a:gd name="T17" fmla="*/ 67 h 163"/>
                <a:gd name="T18" fmla="*/ 107 w 157"/>
                <a:gd name="T19" fmla="*/ 158 h 163"/>
                <a:gd name="T20" fmla="*/ 91 w 157"/>
                <a:gd name="T21" fmla="*/ 161 h 163"/>
                <a:gd name="T22" fmla="*/ 36 w 157"/>
                <a:gd name="T23" fmla="*/ 10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163">
                  <a:moveTo>
                    <a:pt x="36" y="105"/>
                  </a:moveTo>
                  <a:cubicBezTo>
                    <a:pt x="26" y="92"/>
                    <a:pt x="0" y="68"/>
                    <a:pt x="24" y="56"/>
                  </a:cubicBezTo>
                  <a:cubicBezTo>
                    <a:pt x="24" y="65"/>
                    <a:pt x="68" y="22"/>
                    <a:pt x="58" y="18"/>
                  </a:cubicBezTo>
                  <a:cubicBezTo>
                    <a:pt x="63" y="12"/>
                    <a:pt x="65" y="10"/>
                    <a:pt x="67" y="9"/>
                  </a:cubicBezTo>
                  <a:cubicBezTo>
                    <a:pt x="94" y="0"/>
                    <a:pt x="130" y="47"/>
                    <a:pt x="145" y="67"/>
                  </a:cubicBezTo>
                  <a:cubicBezTo>
                    <a:pt x="148" y="79"/>
                    <a:pt x="157" y="105"/>
                    <a:pt x="152" y="111"/>
                  </a:cubicBezTo>
                  <a:cubicBezTo>
                    <a:pt x="109" y="90"/>
                    <a:pt x="137" y="92"/>
                    <a:pt x="137" y="82"/>
                  </a:cubicBezTo>
                  <a:cubicBezTo>
                    <a:pt x="126" y="58"/>
                    <a:pt x="88" y="24"/>
                    <a:pt x="74" y="29"/>
                  </a:cubicBezTo>
                  <a:cubicBezTo>
                    <a:pt x="67" y="35"/>
                    <a:pt x="55" y="60"/>
                    <a:pt x="44" y="67"/>
                  </a:cubicBezTo>
                  <a:cubicBezTo>
                    <a:pt x="34" y="87"/>
                    <a:pt x="92" y="139"/>
                    <a:pt x="107" y="158"/>
                  </a:cubicBezTo>
                  <a:cubicBezTo>
                    <a:pt x="99" y="163"/>
                    <a:pt x="97" y="162"/>
                    <a:pt x="91" y="161"/>
                  </a:cubicBezTo>
                  <a:cubicBezTo>
                    <a:pt x="76" y="145"/>
                    <a:pt x="42" y="111"/>
                    <a:pt x="36" y="10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135" dirty="0">
                <a:latin typeface="Times New Roman" panose="02020603050405020304" pitchFamily="18" charset="0"/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7563961" y="3175000"/>
              <a:ext cx="26988" cy="25400"/>
            </a:xfrm>
            <a:custGeom>
              <a:avLst/>
              <a:gdLst>
                <a:gd name="T0" fmla="*/ 2 w 25"/>
                <a:gd name="T1" fmla="*/ 21 h 25"/>
                <a:gd name="T2" fmla="*/ 8 w 25"/>
                <a:gd name="T3" fmla="*/ 24 h 25"/>
                <a:gd name="T4" fmla="*/ 22 w 25"/>
                <a:gd name="T5" fmla="*/ 4 h 25"/>
                <a:gd name="T6" fmla="*/ 16 w 25"/>
                <a:gd name="T7" fmla="*/ 1 h 25"/>
                <a:gd name="T8" fmla="*/ 7 w 25"/>
                <a:gd name="T9" fmla="*/ 9 h 25"/>
                <a:gd name="T10" fmla="*/ 2 w 25"/>
                <a:gd name="T11" fmla="*/ 2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5">
                  <a:moveTo>
                    <a:pt x="2" y="21"/>
                  </a:moveTo>
                  <a:cubicBezTo>
                    <a:pt x="2" y="21"/>
                    <a:pt x="6" y="25"/>
                    <a:pt x="8" y="24"/>
                  </a:cubicBezTo>
                  <a:cubicBezTo>
                    <a:pt x="19" y="14"/>
                    <a:pt x="25" y="7"/>
                    <a:pt x="22" y="4"/>
                  </a:cubicBezTo>
                  <a:cubicBezTo>
                    <a:pt x="19" y="2"/>
                    <a:pt x="18" y="0"/>
                    <a:pt x="16" y="1"/>
                  </a:cubicBezTo>
                  <a:cubicBezTo>
                    <a:pt x="14" y="1"/>
                    <a:pt x="10" y="6"/>
                    <a:pt x="7" y="9"/>
                  </a:cubicBezTo>
                  <a:cubicBezTo>
                    <a:pt x="4" y="13"/>
                    <a:pt x="0" y="16"/>
                    <a:pt x="2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135" dirty="0">
                <a:latin typeface="Times New Roman" panose="02020603050405020304" pitchFamily="18" charset="0"/>
              </a:endParaRPr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7560786" y="3175000"/>
              <a:ext cx="76200" cy="63500"/>
            </a:xfrm>
            <a:custGeom>
              <a:avLst/>
              <a:gdLst>
                <a:gd name="T0" fmla="*/ 42 w 75"/>
                <a:gd name="T1" fmla="*/ 46 h 63"/>
                <a:gd name="T2" fmla="*/ 26 w 75"/>
                <a:gd name="T3" fmla="*/ 58 h 63"/>
                <a:gd name="T4" fmla="*/ 62 w 75"/>
                <a:gd name="T5" fmla="*/ 40 h 63"/>
                <a:gd name="T6" fmla="*/ 42 w 75"/>
                <a:gd name="T7" fmla="*/ 4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63">
                  <a:moveTo>
                    <a:pt x="42" y="46"/>
                  </a:moveTo>
                  <a:cubicBezTo>
                    <a:pt x="61" y="63"/>
                    <a:pt x="36" y="63"/>
                    <a:pt x="26" y="58"/>
                  </a:cubicBezTo>
                  <a:cubicBezTo>
                    <a:pt x="0" y="32"/>
                    <a:pt x="75" y="0"/>
                    <a:pt x="62" y="40"/>
                  </a:cubicBezTo>
                  <a:cubicBezTo>
                    <a:pt x="57" y="58"/>
                    <a:pt x="40" y="31"/>
                    <a:pt x="42" y="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135" dirty="0">
                <a:latin typeface="Times New Roman" panose="02020603050405020304" pitchFamily="18" charset="0"/>
              </a:endParaRPr>
            </a:p>
          </p:txBody>
        </p:sp>
        <p:sp>
          <p:nvSpPr>
            <p:cNvPr id="10" name="Freeform 8"/>
            <p:cNvSpPr/>
            <p:nvPr/>
          </p:nvSpPr>
          <p:spPr bwMode="auto">
            <a:xfrm>
              <a:off x="7908449" y="2894013"/>
              <a:ext cx="34925" cy="23812"/>
            </a:xfrm>
            <a:custGeom>
              <a:avLst/>
              <a:gdLst>
                <a:gd name="T0" fmla="*/ 8 w 34"/>
                <a:gd name="T1" fmla="*/ 3 h 24"/>
                <a:gd name="T2" fmla="*/ 25 w 34"/>
                <a:gd name="T3" fmla="*/ 20 h 24"/>
                <a:gd name="T4" fmla="*/ 19 w 34"/>
                <a:gd name="T5" fmla="*/ 7 h 24"/>
                <a:gd name="T6" fmla="*/ 16 w 34"/>
                <a:gd name="T7" fmla="*/ 0 h 24"/>
                <a:gd name="T8" fmla="*/ 8 w 34"/>
                <a:gd name="T9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4">
                  <a:moveTo>
                    <a:pt x="8" y="3"/>
                  </a:moveTo>
                  <a:cubicBezTo>
                    <a:pt x="0" y="13"/>
                    <a:pt x="12" y="24"/>
                    <a:pt x="25" y="20"/>
                  </a:cubicBezTo>
                  <a:cubicBezTo>
                    <a:pt x="34" y="18"/>
                    <a:pt x="20" y="11"/>
                    <a:pt x="19" y="7"/>
                  </a:cubicBezTo>
                  <a:cubicBezTo>
                    <a:pt x="19" y="6"/>
                    <a:pt x="18" y="0"/>
                    <a:pt x="16" y="0"/>
                  </a:cubicBezTo>
                  <a:cubicBezTo>
                    <a:pt x="15" y="0"/>
                    <a:pt x="7" y="1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135" dirty="0">
                <a:latin typeface="Times New Roman" panose="02020603050405020304" pitchFamily="18" charset="0"/>
              </a:endParaRPr>
            </a:p>
          </p:txBody>
        </p:sp>
        <p:sp>
          <p:nvSpPr>
            <p:cNvPr id="11" name="Freeform 9"/>
            <p:cNvSpPr/>
            <p:nvPr/>
          </p:nvSpPr>
          <p:spPr bwMode="auto">
            <a:xfrm>
              <a:off x="7914799" y="2919413"/>
              <a:ext cx="19050" cy="31750"/>
            </a:xfrm>
            <a:custGeom>
              <a:avLst/>
              <a:gdLst>
                <a:gd name="T0" fmla="*/ 12 w 18"/>
                <a:gd name="T1" fmla="*/ 2 h 32"/>
                <a:gd name="T2" fmla="*/ 15 w 18"/>
                <a:gd name="T3" fmla="*/ 19 h 32"/>
                <a:gd name="T4" fmla="*/ 5 w 18"/>
                <a:gd name="T5" fmla="*/ 18 h 32"/>
                <a:gd name="T6" fmla="*/ 2 w 18"/>
                <a:gd name="T7" fmla="*/ 3 h 32"/>
                <a:gd name="T8" fmla="*/ 12 w 18"/>
                <a:gd name="T9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2">
                  <a:moveTo>
                    <a:pt x="12" y="2"/>
                  </a:moveTo>
                  <a:cubicBezTo>
                    <a:pt x="17" y="8"/>
                    <a:pt x="18" y="13"/>
                    <a:pt x="15" y="19"/>
                  </a:cubicBezTo>
                  <a:cubicBezTo>
                    <a:pt x="11" y="28"/>
                    <a:pt x="0" y="32"/>
                    <a:pt x="5" y="18"/>
                  </a:cubicBezTo>
                  <a:cubicBezTo>
                    <a:pt x="6" y="16"/>
                    <a:pt x="3" y="6"/>
                    <a:pt x="2" y="3"/>
                  </a:cubicBezTo>
                  <a:cubicBezTo>
                    <a:pt x="0" y="0"/>
                    <a:pt x="12" y="0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135" dirty="0">
                <a:latin typeface="Times New Roman" panose="02020603050405020304" pitchFamily="18" charset="0"/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>
              <a:off x="7917974" y="2952750"/>
              <a:ext cx="28575" cy="101600"/>
            </a:xfrm>
            <a:custGeom>
              <a:avLst/>
              <a:gdLst>
                <a:gd name="T0" fmla="*/ 24 w 29"/>
                <a:gd name="T1" fmla="*/ 98 h 99"/>
                <a:gd name="T2" fmla="*/ 9 w 29"/>
                <a:gd name="T3" fmla="*/ 82 h 99"/>
                <a:gd name="T4" fmla="*/ 0 w 29"/>
                <a:gd name="T5" fmla="*/ 1 h 99"/>
                <a:gd name="T6" fmla="*/ 6 w 29"/>
                <a:gd name="T7" fmla="*/ 1 h 99"/>
                <a:gd name="T8" fmla="*/ 20 w 29"/>
                <a:gd name="T9" fmla="*/ 51 h 99"/>
                <a:gd name="T10" fmla="*/ 27 w 29"/>
                <a:gd name="T11" fmla="*/ 80 h 99"/>
                <a:gd name="T12" fmla="*/ 24 w 29"/>
                <a:gd name="T13" fmla="*/ 9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99">
                  <a:moveTo>
                    <a:pt x="24" y="98"/>
                  </a:moveTo>
                  <a:cubicBezTo>
                    <a:pt x="17" y="96"/>
                    <a:pt x="15" y="92"/>
                    <a:pt x="9" y="82"/>
                  </a:cubicBezTo>
                  <a:cubicBezTo>
                    <a:pt x="7" y="58"/>
                    <a:pt x="14" y="40"/>
                    <a:pt x="0" y="1"/>
                  </a:cubicBezTo>
                  <a:cubicBezTo>
                    <a:pt x="0" y="1"/>
                    <a:pt x="6" y="0"/>
                    <a:pt x="6" y="1"/>
                  </a:cubicBezTo>
                  <a:cubicBezTo>
                    <a:pt x="12" y="16"/>
                    <a:pt x="23" y="39"/>
                    <a:pt x="20" y="51"/>
                  </a:cubicBezTo>
                  <a:cubicBezTo>
                    <a:pt x="18" y="55"/>
                    <a:pt x="25" y="75"/>
                    <a:pt x="27" y="80"/>
                  </a:cubicBezTo>
                  <a:cubicBezTo>
                    <a:pt x="29" y="91"/>
                    <a:pt x="29" y="99"/>
                    <a:pt x="24" y="9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135" dirty="0">
                <a:latin typeface="Times New Roman" panose="02020603050405020304" pitchFamily="18" charset="0"/>
              </a:endParaRPr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7944961" y="2855913"/>
              <a:ext cx="92075" cy="133350"/>
            </a:xfrm>
            <a:custGeom>
              <a:avLst/>
              <a:gdLst>
                <a:gd name="T0" fmla="*/ 12 w 89"/>
                <a:gd name="T1" fmla="*/ 60 h 131"/>
                <a:gd name="T2" fmla="*/ 17 w 89"/>
                <a:gd name="T3" fmla="*/ 79 h 131"/>
                <a:gd name="T4" fmla="*/ 4 w 89"/>
                <a:gd name="T5" fmla="*/ 112 h 131"/>
                <a:gd name="T6" fmla="*/ 7 w 89"/>
                <a:gd name="T7" fmla="*/ 131 h 131"/>
                <a:gd name="T8" fmla="*/ 25 w 89"/>
                <a:gd name="T9" fmla="*/ 111 h 131"/>
                <a:gd name="T10" fmla="*/ 31 w 89"/>
                <a:gd name="T11" fmla="*/ 81 h 131"/>
                <a:gd name="T12" fmla="*/ 42 w 89"/>
                <a:gd name="T13" fmla="*/ 67 h 131"/>
                <a:gd name="T14" fmla="*/ 39 w 89"/>
                <a:gd name="T15" fmla="*/ 94 h 131"/>
                <a:gd name="T16" fmla="*/ 49 w 89"/>
                <a:gd name="T17" fmla="*/ 71 h 131"/>
                <a:gd name="T18" fmla="*/ 60 w 89"/>
                <a:gd name="T19" fmla="*/ 58 h 131"/>
                <a:gd name="T20" fmla="*/ 73 w 89"/>
                <a:gd name="T21" fmla="*/ 80 h 131"/>
                <a:gd name="T22" fmla="*/ 82 w 89"/>
                <a:gd name="T23" fmla="*/ 70 h 131"/>
                <a:gd name="T24" fmla="*/ 64 w 89"/>
                <a:gd name="T25" fmla="*/ 49 h 131"/>
                <a:gd name="T26" fmla="*/ 72 w 89"/>
                <a:gd name="T27" fmla="*/ 39 h 131"/>
                <a:gd name="T28" fmla="*/ 67 w 89"/>
                <a:gd name="T29" fmla="*/ 31 h 131"/>
                <a:gd name="T30" fmla="*/ 42 w 89"/>
                <a:gd name="T31" fmla="*/ 54 h 131"/>
                <a:gd name="T32" fmla="*/ 55 w 89"/>
                <a:gd name="T33" fmla="*/ 27 h 131"/>
                <a:gd name="T34" fmla="*/ 56 w 89"/>
                <a:gd name="T35" fmla="*/ 16 h 131"/>
                <a:gd name="T36" fmla="*/ 39 w 89"/>
                <a:gd name="T37" fmla="*/ 7 h 131"/>
                <a:gd name="T38" fmla="*/ 21 w 89"/>
                <a:gd name="T39" fmla="*/ 12 h 131"/>
                <a:gd name="T40" fmla="*/ 5 w 89"/>
                <a:gd name="T41" fmla="*/ 42 h 131"/>
                <a:gd name="T42" fmla="*/ 20 w 89"/>
                <a:gd name="T43" fmla="*/ 45 h 131"/>
                <a:gd name="T44" fmla="*/ 35 w 89"/>
                <a:gd name="T45" fmla="*/ 28 h 131"/>
                <a:gd name="T46" fmla="*/ 33 w 89"/>
                <a:gd name="T47" fmla="*/ 58 h 131"/>
                <a:gd name="T48" fmla="*/ 34 w 89"/>
                <a:gd name="T49" fmla="*/ 68 h 131"/>
                <a:gd name="T50" fmla="*/ 12 w 89"/>
                <a:gd name="T51" fmla="*/ 6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9" h="131">
                  <a:moveTo>
                    <a:pt x="12" y="60"/>
                  </a:moveTo>
                  <a:cubicBezTo>
                    <a:pt x="7" y="72"/>
                    <a:pt x="13" y="76"/>
                    <a:pt x="17" y="79"/>
                  </a:cubicBezTo>
                  <a:cubicBezTo>
                    <a:pt x="20" y="87"/>
                    <a:pt x="8" y="104"/>
                    <a:pt x="4" y="112"/>
                  </a:cubicBezTo>
                  <a:cubicBezTo>
                    <a:pt x="2" y="117"/>
                    <a:pt x="0" y="126"/>
                    <a:pt x="7" y="131"/>
                  </a:cubicBezTo>
                  <a:cubicBezTo>
                    <a:pt x="20" y="129"/>
                    <a:pt x="23" y="122"/>
                    <a:pt x="25" y="111"/>
                  </a:cubicBezTo>
                  <a:cubicBezTo>
                    <a:pt x="26" y="105"/>
                    <a:pt x="29" y="92"/>
                    <a:pt x="31" y="81"/>
                  </a:cubicBezTo>
                  <a:cubicBezTo>
                    <a:pt x="30" y="82"/>
                    <a:pt x="36" y="68"/>
                    <a:pt x="42" y="67"/>
                  </a:cubicBezTo>
                  <a:cubicBezTo>
                    <a:pt x="49" y="76"/>
                    <a:pt x="33" y="81"/>
                    <a:pt x="39" y="94"/>
                  </a:cubicBezTo>
                  <a:cubicBezTo>
                    <a:pt x="50" y="99"/>
                    <a:pt x="49" y="74"/>
                    <a:pt x="49" y="71"/>
                  </a:cubicBezTo>
                  <a:cubicBezTo>
                    <a:pt x="50" y="60"/>
                    <a:pt x="55" y="45"/>
                    <a:pt x="60" y="58"/>
                  </a:cubicBezTo>
                  <a:cubicBezTo>
                    <a:pt x="65" y="70"/>
                    <a:pt x="66" y="74"/>
                    <a:pt x="73" y="80"/>
                  </a:cubicBezTo>
                  <a:cubicBezTo>
                    <a:pt x="80" y="85"/>
                    <a:pt x="89" y="77"/>
                    <a:pt x="82" y="70"/>
                  </a:cubicBezTo>
                  <a:cubicBezTo>
                    <a:pt x="74" y="66"/>
                    <a:pt x="71" y="71"/>
                    <a:pt x="64" y="49"/>
                  </a:cubicBezTo>
                  <a:cubicBezTo>
                    <a:pt x="63" y="46"/>
                    <a:pt x="66" y="48"/>
                    <a:pt x="72" y="39"/>
                  </a:cubicBezTo>
                  <a:cubicBezTo>
                    <a:pt x="70" y="39"/>
                    <a:pt x="77" y="28"/>
                    <a:pt x="67" y="31"/>
                  </a:cubicBezTo>
                  <a:cubicBezTo>
                    <a:pt x="66" y="32"/>
                    <a:pt x="48" y="60"/>
                    <a:pt x="42" y="54"/>
                  </a:cubicBezTo>
                  <a:cubicBezTo>
                    <a:pt x="36" y="48"/>
                    <a:pt x="52" y="34"/>
                    <a:pt x="55" y="27"/>
                  </a:cubicBezTo>
                  <a:cubicBezTo>
                    <a:pt x="56" y="24"/>
                    <a:pt x="58" y="22"/>
                    <a:pt x="56" y="16"/>
                  </a:cubicBezTo>
                  <a:cubicBezTo>
                    <a:pt x="49" y="18"/>
                    <a:pt x="32" y="28"/>
                    <a:pt x="39" y="7"/>
                  </a:cubicBezTo>
                  <a:cubicBezTo>
                    <a:pt x="39" y="0"/>
                    <a:pt x="22" y="10"/>
                    <a:pt x="21" y="12"/>
                  </a:cubicBezTo>
                  <a:cubicBezTo>
                    <a:pt x="15" y="18"/>
                    <a:pt x="7" y="32"/>
                    <a:pt x="5" y="42"/>
                  </a:cubicBezTo>
                  <a:cubicBezTo>
                    <a:pt x="5" y="59"/>
                    <a:pt x="13" y="50"/>
                    <a:pt x="20" y="45"/>
                  </a:cubicBezTo>
                  <a:cubicBezTo>
                    <a:pt x="23" y="40"/>
                    <a:pt x="26" y="31"/>
                    <a:pt x="35" y="28"/>
                  </a:cubicBezTo>
                  <a:cubicBezTo>
                    <a:pt x="47" y="26"/>
                    <a:pt x="32" y="54"/>
                    <a:pt x="33" y="58"/>
                  </a:cubicBezTo>
                  <a:cubicBezTo>
                    <a:pt x="33" y="63"/>
                    <a:pt x="35" y="66"/>
                    <a:pt x="34" y="68"/>
                  </a:cubicBezTo>
                  <a:cubicBezTo>
                    <a:pt x="24" y="80"/>
                    <a:pt x="18" y="54"/>
                    <a:pt x="12" y="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135" dirty="0">
                <a:latin typeface="Times New Roman" panose="02020603050405020304" pitchFamily="18" charset="0"/>
              </a:endParaRPr>
            </a:p>
          </p:txBody>
        </p:sp>
        <p:sp>
          <p:nvSpPr>
            <p:cNvPr id="14" name="Freeform 12"/>
            <p:cNvSpPr/>
            <p:nvPr/>
          </p:nvSpPr>
          <p:spPr bwMode="auto">
            <a:xfrm>
              <a:off x="8016399" y="2894013"/>
              <a:ext cx="73025" cy="39687"/>
            </a:xfrm>
            <a:custGeom>
              <a:avLst/>
              <a:gdLst>
                <a:gd name="T0" fmla="*/ 16 w 72"/>
                <a:gd name="T1" fmla="*/ 0 h 39"/>
                <a:gd name="T2" fmla="*/ 20 w 72"/>
                <a:gd name="T3" fmla="*/ 14 h 39"/>
                <a:gd name="T4" fmla="*/ 39 w 72"/>
                <a:gd name="T5" fmla="*/ 16 h 39"/>
                <a:gd name="T6" fmla="*/ 63 w 72"/>
                <a:gd name="T7" fmla="*/ 25 h 39"/>
                <a:gd name="T8" fmla="*/ 19 w 72"/>
                <a:gd name="T9" fmla="*/ 30 h 39"/>
                <a:gd name="T10" fmla="*/ 3 w 72"/>
                <a:gd name="T11" fmla="*/ 18 h 39"/>
                <a:gd name="T12" fmla="*/ 16 w 72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39">
                  <a:moveTo>
                    <a:pt x="16" y="0"/>
                  </a:moveTo>
                  <a:cubicBezTo>
                    <a:pt x="26" y="5"/>
                    <a:pt x="25" y="3"/>
                    <a:pt x="20" y="14"/>
                  </a:cubicBezTo>
                  <a:cubicBezTo>
                    <a:pt x="18" y="19"/>
                    <a:pt x="38" y="16"/>
                    <a:pt x="39" y="16"/>
                  </a:cubicBezTo>
                  <a:cubicBezTo>
                    <a:pt x="44" y="19"/>
                    <a:pt x="72" y="6"/>
                    <a:pt x="63" y="25"/>
                  </a:cubicBezTo>
                  <a:cubicBezTo>
                    <a:pt x="57" y="39"/>
                    <a:pt x="27" y="34"/>
                    <a:pt x="19" y="30"/>
                  </a:cubicBezTo>
                  <a:cubicBezTo>
                    <a:pt x="16" y="29"/>
                    <a:pt x="0" y="24"/>
                    <a:pt x="3" y="18"/>
                  </a:cubicBezTo>
                  <a:cubicBezTo>
                    <a:pt x="5" y="12"/>
                    <a:pt x="10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135" dirty="0">
                <a:latin typeface="Times New Roman" panose="02020603050405020304" pitchFamily="18" charset="0"/>
              </a:endParaRPr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7979886" y="2941638"/>
              <a:ext cx="73025" cy="77787"/>
            </a:xfrm>
            <a:custGeom>
              <a:avLst/>
              <a:gdLst>
                <a:gd name="T0" fmla="*/ 4 w 72"/>
                <a:gd name="T1" fmla="*/ 17 h 77"/>
                <a:gd name="T2" fmla="*/ 3 w 72"/>
                <a:gd name="T3" fmla="*/ 43 h 77"/>
                <a:gd name="T4" fmla="*/ 10 w 72"/>
                <a:gd name="T5" fmla="*/ 67 h 77"/>
                <a:gd name="T6" fmla="*/ 20 w 72"/>
                <a:gd name="T7" fmla="*/ 65 h 77"/>
                <a:gd name="T8" fmla="*/ 15 w 72"/>
                <a:gd name="T9" fmla="*/ 41 h 77"/>
                <a:gd name="T10" fmla="*/ 28 w 72"/>
                <a:gd name="T11" fmla="*/ 47 h 77"/>
                <a:gd name="T12" fmla="*/ 41 w 72"/>
                <a:gd name="T13" fmla="*/ 38 h 77"/>
                <a:gd name="T14" fmla="*/ 56 w 72"/>
                <a:gd name="T15" fmla="*/ 20 h 77"/>
                <a:gd name="T16" fmla="*/ 60 w 72"/>
                <a:gd name="T17" fmla="*/ 68 h 77"/>
                <a:gd name="T18" fmla="*/ 72 w 72"/>
                <a:gd name="T19" fmla="*/ 33 h 77"/>
                <a:gd name="T20" fmla="*/ 58 w 72"/>
                <a:gd name="T21" fmla="*/ 3 h 77"/>
                <a:gd name="T22" fmla="*/ 41 w 72"/>
                <a:gd name="T23" fmla="*/ 11 h 77"/>
                <a:gd name="T24" fmla="*/ 36 w 72"/>
                <a:gd name="T25" fmla="*/ 29 h 77"/>
                <a:gd name="T26" fmla="*/ 27 w 72"/>
                <a:gd name="T27" fmla="*/ 17 h 77"/>
                <a:gd name="T28" fmla="*/ 14 w 72"/>
                <a:gd name="T29" fmla="*/ 32 h 77"/>
                <a:gd name="T30" fmla="*/ 9 w 72"/>
                <a:gd name="T31" fmla="*/ 20 h 77"/>
                <a:gd name="T32" fmla="*/ 4 w 72"/>
                <a:gd name="T33" fmla="*/ 1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7">
                  <a:moveTo>
                    <a:pt x="4" y="17"/>
                  </a:moveTo>
                  <a:cubicBezTo>
                    <a:pt x="0" y="19"/>
                    <a:pt x="2" y="38"/>
                    <a:pt x="3" y="43"/>
                  </a:cubicBezTo>
                  <a:cubicBezTo>
                    <a:pt x="5" y="53"/>
                    <a:pt x="6" y="58"/>
                    <a:pt x="10" y="67"/>
                  </a:cubicBezTo>
                  <a:cubicBezTo>
                    <a:pt x="13" y="77"/>
                    <a:pt x="23" y="74"/>
                    <a:pt x="20" y="65"/>
                  </a:cubicBezTo>
                  <a:cubicBezTo>
                    <a:pt x="17" y="57"/>
                    <a:pt x="14" y="48"/>
                    <a:pt x="15" y="41"/>
                  </a:cubicBezTo>
                  <a:cubicBezTo>
                    <a:pt x="16" y="32"/>
                    <a:pt x="25" y="34"/>
                    <a:pt x="28" y="47"/>
                  </a:cubicBezTo>
                  <a:cubicBezTo>
                    <a:pt x="33" y="68"/>
                    <a:pt x="36" y="48"/>
                    <a:pt x="41" y="38"/>
                  </a:cubicBezTo>
                  <a:cubicBezTo>
                    <a:pt x="42" y="36"/>
                    <a:pt x="46" y="7"/>
                    <a:pt x="56" y="20"/>
                  </a:cubicBezTo>
                  <a:cubicBezTo>
                    <a:pt x="66" y="27"/>
                    <a:pt x="56" y="67"/>
                    <a:pt x="60" y="68"/>
                  </a:cubicBezTo>
                  <a:cubicBezTo>
                    <a:pt x="68" y="72"/>
                    <a:pt x="71" y="40"/>
                    <a:pt x="72" y="33"/>
                  </a:cubicBezTo>
                  <a:cubicBezTo>
                    <a:pt x="71" y="21"/>
                    <a:pt x="67" y="9"/>
                    <a:pt x="58" y="3"/>
                  </a:cubicBezTo>
                  <a:cubicBezTo>
                    <a:pt x="50" y="0"/>
                    <a:pt x="45" y="3"/>
                    <a:pt x="41" y="11"/>
                  </a:cubicBezTo>
                  <a:cubicBezTo>
                    <a:pt x="41" y="12"/>
                    <a:pt x="41" y="31"/>
                    <a:pt x="36" y="29"/>
                  </a:cubicBezTo>
                  <a:cubicBezTo>
                    <a:pt x="32" y="26"/>
                    <a:pt x="33" y="16"/>
                    <a:pt x="27" y="17"/>
                  </a:cubicBezTo>
                  <a:cubicBezTo>
                    <a:pt x="24" y="19"/>
                    <a:pt x="20" y="33"/>
                    <a:pt x="14" y="32"/>
                  </a:cubicBezTo>
                  <a:cubicBezTo>
                    <a:pt x="13" y="31"/>
                    <a:pt x="9" y="22"/>
                    <a:pt x="9" y="20"/>
                  </a:cubicBezTo>
                  <a:cubicBezTo>
                    <a:pt x="9" y="15"/>
                    <a:pt x="6" y="17"/>
                    <a:pt x="4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135" dirty="0">
                <a:latin typeface="Times New Roman" panose="02020603050405020304" pitchFamily="18" charset="0"/>
              </a:endParaRPr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8381524" y="2916238"/>
              <a:ext cx="107950" cy="112712"/>
            </a:xfrm>
            <a:custGeom>
              <a:avLst/>
              <a:gdLst>
                <a:gd name="T0" fmla="*/ 94 w 106"/>
                <a:gd name="T1" fmla="*/ 1 h 111"/>
                <a:gd name="T2" fmla="*/ 65 w 106"/>
                <a:gd name="T3" fmla="*/ 27 h 111"/>
                <a:gd name="T4" fmla="*/ 50 w 106"/>
                <a:gd name="T5" fmla="*/ 46 h 111"/>
                <a:gd name="T6" fmla="*/ 26 w 106"/>
                <a:gd name="T7" fmla="*/ 41 h 111"/>
                <a:gd name="T8" fmla="*/ 11 w 106"/>
                <a:gd name="T9" fmla="*/ 57 h 111"/>
                <a:gd name="T10" fmla="*/ 32 w 106"/>
                <a:gd name="T11" fmla="*/ 59 h 111"/>
                <a:gd name="T12" fmla="*/ 41 w 106"/>
                <a:gd name="T13" fmla="*/ 67 h 111"/>
                <a:gd name="T14" fmla="*/ 15 w 106"/>
                <a:gd name="T15" fmla="*/ 92 h 111"/>
                <a:gd name="T16" fmla="*/ 9 w 106"/>
                <a:gd name="T17" fmla="*/ 111 h 111"/>
                <a:gd name="T18" fmla="*/ 46 w 106"/>
                <a:gd name="T19" fmla="*/ 90 h 111"/>
                <a:gd name="T20" fmla="*/ 61 w 106"/>
                <a:gd name="T21" fmla="*/ 71 h 111"/>
                <a:gd name="T22" fmla="*/ 81 w 106"/>
                <a:gd name="T23" fmla="*/ 72 h 111"/>
                <a:gd name="T24" fmla="*/ 103 w 106"/>
                <a:gd name="T25" fmla="*/ 62 h 111"/>
                <a:gd name="T26" fmla="*/ 88 w 106"/>
                <a:gd name="T27" fmla="*/ 61 h 111"/>
                <a:gd name="T28" fmla="*/ 71 w 106"/>
                <a:gd name="T29" fmla="*/ 54 h 111"/>
                <a:gd name="T30" fmla="*/ 103 w 106"/>
                <a:gd name="T31" fmla="*/ 8 h 111"/>
                <a:gd name="T32" fmla="*/ 94 w 106"/>
                <a:gd name="T33" fmla="*/ 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6" h="111">
                  <a:moveTo>
                    <a:pt x="94" y="1"/>
                  </a:moveTo>
                  <a:cubicBezTo>
                    <a:pt x="84" y="8"/>
                    <a:pt x="74" y="14"/>
                    <a:pt x="65" y="27"/>
                  </a:cubicBezTo>
                  <a:cubicBezTo>
                    <a:pt x="60" y="37"/>
                    <a:pt x="57" y="48"/>
                    <a:pt x="50" y="46"/>
                  </a:cubicBezTo>
                  <a:cubicBezTo>
                    <a:pt x="42" y="43"/>
                    <a:pt x="32" y="38"/>
                    <a:pt x="26" y="41"/>
                  </a:cubicBezTo>
                  <a:cubicBezTo>
                    <a:pt x="21" y="39"/>
                    <a:pt x="2" y="54"/>
                    <a:pt x="11" y="57"/>
                  </a:cubicBezTo>
                  <a:cubicBezTo>
                    <a:pt x="19" y="60"/>
                    <a:pt x="26" y="62"/>
                    <a:pt x="32" y="59"/>
                  </a:cubicBezTo>
                  <a:cubicBezTo>
                    <a:pt x="46" y="58"/>
                    <a:pt x="49" y="61"/>
                    <a:pt x="41" y="67"/>
                  </a:cubicBezTo>
                  <a:cubicBezTo>
                    <a:pt x="32" y="76"/>
                    <a:pt x="25" y="83"/>
                    <a:pt x="15" y="92"/>
                  </a:cubicBezTo>
                  <a:cubicBezTo>
                    <a:pt x="8" y="99"/>
                    <a:pt x="0" y="106"/>
                    <a:pt x="9" y="111"/>
                  </a:cubicBezTo>
                  <a:cubicBezTo>
                    <a:pt x="17" y="111"/>
                    <a:pt x="40" y="93"/>
                    <a:pt x="46" y="90"/>
                  </a:cubicBezTo>
                  <a:cubicBezTo>
                    <a:pt x="52" y="86"/>
                    <a:pt x="57" y="78"/>
                    <a:pt x="61" y="71"/>
                  </a:cubicBezTo>
                  <a:cubicBezTo>
                    <a:pt x="64" y="62"/>
                    <a:pt x="67" y="68"/>
                    <a:pt x="81" y="72"/>
                  </a:cubicBezTo>
                  <a:cubicBezTo>
                    <a:pt x="96" y="76"/>
                    <a:pt x="94" y="80"/>
                    <a:pt x="103" y="62"/>
                  </a:cubicBezTo>
                  <a:cubicBezTo>
                    <a:pt x="103" y="54"/>
                    <a:pt x="91" y="61"/>
                    <a:pt x="88" y="61"/>
                  </a:cubicBezTo>
                  <a:cubicBezTo>
                    <a:pt x="80" y="58"/>
                    <a:pt x="72" y="57"/>
                    <a:pt x="71" y="54"/>
                  </a:cubicBezTo>
                  <a:cubicBezTo>
                    <a:pt x="71" y="44"/>
                    <a:pt x="98" y="20"/>
                    <a:pt x="103" y="8"/>
                  </a:cubicBezTo>
                  <a:cubicBezTo>
                    <a:pt x="106" y="0"/>
                    <a:pt x="98" y="0"/>
                    <a:pt x="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135" dirty="0">
                <a:latin typeface="Times New Roman" panose="02020603050405020304" pitchFamily="18" charset="0"/>
              </a:endParaRPr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8446611" y="2997200"/>
              <a:ext cx="33338" cy="53975"/>
            </a:xfrm>
            <a:custGeom>
              <a:avLst/>
              <a:gdLst>
                <a:gd name="T0" fmla="*/ 8 w 34"/>
                <a:gd name="T1" fmla="*/ 36 h 53"/>
                <a:gd name="T2" fmla="*/ 23 w 34"/>
                <a:gd name="T3" fmla="*/ 51 h 53"/>
                <a:gd name="T4" fmla="*/ 31 w 34"/>
                <a:gd name="T5" fmla="*/ 30 h 53"/>
                <a:gd name="T6" fmla="*/ 21 w 34"/>
                <a:gd name="T7" fmla="*/ 17 h 53"/>
                <a:gd name="T8" fmla="*/ 8 w 34"/>
                <a:gd name="T9" fmla="*/ 3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53">
                  <a:moveTo>
                    <a:pt x="8" y="36"/>
                  </a:moveTo>
                  <a:cubicBezTo>
                    <a:pt x="11" y="42"/>
                    <a:pt x="18" y="49"/>
                    <a:pt x="23" y="51"/>
                  </a:cubicBezTo>
                  <a:cubicBezTo>
                    <a:pt x="27" y="53"/>
                    <a:pt x="34" y="32"/>
                    <a:pt x="31" y="30"/>
                  </a:cubicBezTo>
                  <a:cubicBezTo>
                    <a:pt x="27" y="27"/>
                    <a:pt x="22" y="19"/>
                    <a:pt x="21" y="17"/>
                  </a:cubicBezTo>
                  <a:cubicBezTo>
                    <a:pt x="7" y="0"/>
                    <a:pt x="0" y="22"/>
                    <a:pt x="8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135" dirty="0">
                <a:latin typeface="Times New Roman" panose="02020603050405020304" pitchFamily="18" charset="0"/>
              </a:endParaRPr>
            </a:p>
          </p:txBody>
        </p:sp>
        <p:sp>
          <p:nvSpPr>
            <p:cNvPr id="18" name="Freeform 16"/>
            <p:cNvSpPr/>
            <p:nvPr/>
          </p:nvSpPr>
          <p:spPr bwMode="auto">
            <a:xfrm>
              <a:off x="8724424" y="3140075"/>
              <a:ext cx="149225" cy="114300"/>
            </a:xfrm>
            <a:custGeom>
              <a:avLst/>
              <a:gdLst>
                <a:gd name="T0" fmla="*/ 56 w 147"/>
                <a:gd name="T1" fmla="*/ 45 h 112"/>
                <a:gd name="T2" fmla="*/ 92 w 147"/>
                <a:gd name="T3" fmla="*/ 5 h 112"/>
                <a:gd name="T4" fmla="*/ 53 w 147"/>
                <a:gd name="T5" fmla="*/ 34 h 112"/>
                <a:gd name="T6" fmla="*/ 37 w 147"/>
                <a:gd name="T7" fmla="*/ 23 h 112"/>
                <a:gd name="T8" fmla="*/ 21 w 147"/>
                <a:gd name="T9" fmla="*/ 39 h 112"/>
                <a:gd name="T10" fmla="*/ 31 w 147"/>
                <a:gd name="T11" fmla="*/ 48 h 112"/>
                <a:gd name="T12" fmla="*/ 65 w 147"/>
                <a:gd name="T13" fmla="*/ 67 h 112"/>
                <a:gd name="T14" fmla="*/ 98 w 147"/>
                <a:gd name="T15" fmla="*/ 96 h 112"/>
                <a:gd name="T16" fmla="*/ 104 w 147"/>
                <a:gd name="T17" fmla="*/ 111 h 112"/>
                <a:gd name="T18" fmla="*/ 124 w 147"/>
                <a:gd name="T19" fmla="*/ 104 h 112"/>
                <a:gd name="T20" fmla="*/ 99 w 147"/>
                <a:gd name="T21" fmla="*/ 82 h 112"/>
                <a:gd name="T22" fmla="*/ 130 w 147"/>
                <a:gd name="T23" fmla="*/ 71 h 112"/>
                <a:gd name="T24" fmla="*/ 146 w 147"/>
                <a:gd name="T25" fmla="*/ 56 h 112"/>
                <a:gd name="T26" fmla="*/ 134 w 147"/>
                <a:gd name="T27" fmla="*/ 45 h 112"/>
                <a:gd name="T28" fmla="*/ 116 w 147"/>
                <a:gd name="T29" fmla="*/ 41 h 112"/>
                <a:gd name="T30" fmla="*/ 120 w 147"/>
                <a:gd name="T31" fmla="*/ 35 h 112"/>
                <a:gd name="T32" fmla="*/ 107 w 147"/>
                <a:gd name="T33" fmla="*/ 31 h 112"/>
                <a:gd name="T34" fmla="*/ 106 w 147"/>
                <a:gd name="T35" fmla="*/ 20 h 112"/>
                <a:gd name="T36" fmla="*/ 93 w 147"/>
                <a:gd name="T37" fmla="*/ 22 h 112"/>
                <a:gd name="T38" fmla="*/ 88 w 147"/>
                <a:gd name="T39" fmla="*/ 21 h 112"/>
                <a:gd name="T40" fmla="*/ 88 w 147"/>
                <a:gd name="T41" fmla="*/ 29 h 112"/>
                <a:gd name="T42" fmla="*/ 74 w 147"/>
                <a:gd name="T43" fmla="*/ 37 h 112"/>
                <a:gd name="T44" fmla="*/ 79 w 147"/>
                <a:gd name="T45" fmla="*/ 44 h 112"/>
                <a:gd name="T46" fmla="*/ 100 w 147"/>
                <a:gd name="T47" fmla="*/ 41 h 112"/>
                <a:gd name="T48" fmla="*/ 87 w 147"/>
                <a:gd name="T49" fmla="*/ 58 h 112"/>
                <a:gd name="T50" fmla="*/ 102 w 147"/>
                <a:gd name="T51" fmla="*/ 55 h 112"/>
                <a:gd name="T52" fmla="*/ 130 w 147"/>
                <a:gd name="T53" fmla="*/ 56 h 112"/>
                <a:gd name="T54" fmla="*/ 95 w 147"/>
                <a:gd name="T55" fmla="*/ 64 h 112"/>
                <a:gd name="T56" fmla="*/ 56 w 147"/>
                <a:gd name="T57" fmla="*/ 4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7" h="112">
                  <a:moveTo>
                    <a:pt x="56" y="45"/>
                  </a:moveTo>
                  <a:cubicBezTo>
                    <a:pt x="62" y="35"/>
                    <a:pt x="103" y="12"/>
                    <a:pt x="92" y="5"/>
                  </a:cubicBezTo>
                  <a:cubicBezTo>
                    <a:pt x="83" y="0"/>
                    <a:pt x="62" y="33"/>
                    <a:pt x="53" y="34"/>
                  </a:cubicBezTo>
                  <a:cubicBezTo>
                    <a:pt x="46" y="32"/>
                    <a:pt x="48" y="15"/>
                    <a:pt x="37" y="23"/>
                  </a:cubicBezTo>
                  <a:cubicBezTo>
                    <a:pt x="31" y="28"/>
                    <a:pt x="27" y="34"/>
                    <a:pt x="21" y="39"/>
                  </a:cubicBezTo>
                  <a:cubicBezTo>
                    <a:pt x="0" y="54"/>
                    <a:pt x="21" y="53"/>
                    <a:pt x="31" y="48"/>
                  </a:cubicBezTo>
                  <a:cubicBezTo>
                    <a:pt x="41" y="40"/>
                    <a:pt x="54" y="59"/>
                    <a:pt x="65" y="67"/>
                  </a:cubicBezTo>
                  <a:cubicBezTo>
                    <a:pt x="78" y="82"/>
                    <a:pt x="90" y="82"/>
                    <a:pt x="98" y="96"/>
                  </a:cubicBezTo>
                  <a:cubicBezTo>
                    <a:pt x="103" y="100"/>
                    <a:pt x="77" y="99"/>
                    <a:pt x="104" y="111"/>
                  </a:cubicBezTo>
                  <a:cubicBezTo>
                    <a:pt x="107" y="112"/>
                    <a:pt x="128" y="110"/>
                    <a:pt x="124" y="104"/>
                  </a:cubicBezTo>
                  <a:cubicBezTo>
                    <a:pt x="117" y="96"/>
                    <a:pt x="107" y="90"/>
                    <a:pt x="99" y="82"/>
                  </a:cubicBezTo>
                  <a:cubicBezTo>
                    <a:pt x="70" y="62"/>
                    <a:pt x="106" y="73"/>
                    <a:pt x="130" y="71"/>
                  </a:cubicBezTo>
                  <a:cubicBezTo>
                    <a:pt x="141" y="67"/>
                    <a:pt x="144" y="65"/>
                    <a:pt x="146" y="56"/>
                  </a:cubicBezTo>
                  <a:cubicBezTo>
                    <a:pt x="147" y="47"/>
                    <a:pt x="135" y="44"/>
                    <a:pt x="134" y="45"/>
                  </a:cubicBezTo>
                  <a:cubicBezTo>
                    <a:pt x="127" y="45"/>
                    <a:pt x="121" y="45"/>
                    <a:pt x="116" y="41"/>
                  </a:cubicBezTo>
                  <a:cubicBezTo>
                    <a:pt x="113" y="40"/>
                    <a:pt x="120" y="38"/>
                    <a:pt x="120" y="35"/>
                  </a:cubicBezTo>
                  <a:cubicBezTo>
                    <a:pt x="113" y="26"/>
                    <a:pt x="111" y="37"/>
                    <a:pt x="107" y="31"/>
                  </a:cubicBezTo>
                  <a:cubicBezTo>
                    <a:pt x="99" y="26"/>
                    <a:pt x="113" y="26"/>
                    <a:pt x="106" y="20"/>
                  </a:cubicBezTo>
                  <a:cubicBezTo>
                    <a:pt x="103" y="16"/>
                    <a:pt x="97" y="19"/>
                    <a:pt x="93" y="22"/>
                  </a:cubicBezTo>
                  <a:cubicBezTo>
                    <a:pt x="91" y="24"/>
                    <a:pt x="90" y="19"/>
                    <a:pt x="88" y="21"/>
                  </a:cubicBezTo>
                  <a:cubicBezTo>
                    <a:pt x="85" y="25"/>
                    <a:pt x="93" y="25"/>
                    <a:pt x="88" y="29"/>
                  </a:cubicBezTo>
                  <a:cubicBezTo>
                    <a:pt x="85" y="32"/>
                    <a:pt x="77" y="34"/>
                    <a:pt x="74" y="37"/>
                  </a:cubicBezTo>
                  <a:cubicBezTo>
                    <a:pt x="65" y="47"/>
                    <a:pt x="73" y="51"/>
                    <a:pt x="79" y="44"/>
                  </a:cubicBezTo>
                  <a:cubicBezTo>
                    <a:pt x="83" y="40"/>
                    <a:pt x="109" y="29"/>
                    <a:pt x="100" y="41"/>
                  </a:cubicBezTo>
                  <a:cubicBezTo>
                    <a:pt x="92" y="44"/>
                    <a:pt x="63" y="59"/>
                    <a:pt x="87" y="58"/>
                  </a:cubicBezTo>
                  <a:cubicBezTo>
                    <a:pt x="93" y="58"/>
                    <a:pt x="95" y="57"/>
                    <a:pt x="102" y="55"/>
                  </a:cubicBezTo>
                  <a:cubicBezTo>
                    <a:pt x="112" y="52"/>
                    <a:pt x="113" y="40"/>
                    <a:pt x="130" y="56"/>
                  </a:cubicBezTo>
                  <a:cubicBezTo>
                    <a:pt x="128" y="61"/>
                    <a:pt x="103" y="62"/>
                    <a:pt x="95" y="64"/>
                  </a:cubicBezTo>
                  <a:cubicBezTo>
                    <a:pt x="80" y="69"/>
                    <a:pt x="68" y="63"/>
                    <a:pt x="56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135" dirty="0">
                <a:latin typeface="Times New Roman" panose="02020603050405020304" pitchFamily="18" charset="0"/>
              </a:endParaRPr>
            </a:p>
          </p:txBody>
        </p:sp>
        <p:sp>
          <p:nvSpPr>
            <p:cNvPr id="19" name="Freeform 17"/>
            <p:cNvSpPr/>
            <p:nvPr/>
          </p:nvSpPr>
          <p:spPr bwMode="auto">
            <a:xfrm>
              <a:off x="8702199" y="3201988"/>
              <a:ext cx="104775" cy="96837"/>
            </a:xfrm>
            <a:custGeom>
              <a:avLst/>
              <a:gdLst>
                <a:gd name="T0" fmla="*/ 51 w 102"/>
                <a:gd name="T1" fmla="*/ 20 h 96"/>
                <a:gd name="T2" fmla="*/ 96 w 102"/>
                <a:gd name="T3" fmla="*/ 32 h 96"/>
                <a:gd name="T4" fmla="*/ 91 w 102"/>
                <a:gd name="T5" fmla="*/ 50 h 96"/>
                <a:gd name="T6" fmla="*/ 87 w 102"/>
                <a:gd name="T7" fmla="*/ 75 h 96"/>
                <a:gd name="T8" fmla="*/ 66 w 102"/>
                <a:gd name="T9" fmla="*/ 66 h 96"/>
                <a:gd name="T10" fmla="*/ 13 w 102"/>
                <a:gd name="T11" fmla="*/ 57 h 96"/>
                <a:gd name="T12" fmla="*/ 49 w 102"/>
                <a:gd name="T13" fmla="*/ 64 h 96"/>
                <a:gd name="T14" fmla="*/ 36 w 102"/>
                <a:gd name="T15" fmla="*/ 44 h 96"/>
                <a:gd name="T16" fmla="*/ 58 w 102"/>
                <a:gd name="T17" fmla="*/ 41 h 96"/>
                <a:gd name="T18" fmla="*/ 71 w 102"/>
                <a:gd name="T19" fmla="*/ 32 h 96"/>
                <a:gd name="T20" fmla="*/ 51 w 102"/>
                <a:gd name="T21" fmla="*/ 2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96">
                  <a:moveTo>
                    <a:pt x="51" y="20"/>
                  </a:moveTo>
                  <a:cubicBezTo>
                    <a:pt x="69" y="0"/>
                    <a:pt x="80" y="31"/>
                    <a:pt x="96" y="32"/>
                  </a:cubicBezTo>
                  <a:cubicBezTo>
                    <a:pt x="102" y="33"/>
                    <a:pt x="98" y="50"/>
                    <a:pt x="91" y="50"/>
                  </a:cubicBezTo>
                  <a:cubicBezTo>
                    <a:pt x="52" y="45"/>
                    <a:pt x="97" y="69"/>
                    <a:pt x="87" y="75"/>
                  </a:cubicBezTo>
                  <a:cubicBezTo>
                    <a:pt x="79" y="83"/>
                    <a:pt x="75" y="67"/>
                    <a:pt x="66" y="66"/>
                  </a:cubicBezTo>
                  <a:cubicBezTo>
                    <a:pt x="60" y="73"/>
                    <a:pt x="0" y="96"/>
                    <a:pt x="13" y="57"/>
                  </a:cubicBezTo>
                  <a:cubicBezTo>
                    <a:pt x="24" y="54"/>
                    <a:pt x="21" y="77"/>
                    <a:pt x="49" y="64"/>
                  </a:cubicBezTo>
                  <a:cubicBezTo>
                    <a:pt x="72" y="50"/>
                    <a:pt x="41" y="49"/>
                    <a:pt x="36" y="44"/>
                  </a:cubicBezTo>
                  <a:cubicBezTo>
                    <a:pt x="10" y="18"/>
                    <a:pt x="42" y="24"/>
                    <a:pt x="58" y="41"/>
                  </a:cubicBezTo>
                  <a:cubicBezTo>
                    <a:pt x="68" y="51"/>
                    <a:pt x="84" y="34"/>
                    <a:pt x="71" y="32"/>
                  </a:cubicBezTo>
                  <a:cubicBezTo>
                    <a:pt x="61" y="32"/>
                    <a:pt x="57" y="27"/>
                    <a:pt x="5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135" dirty="0">
                <a:latin typeface="Times New Roman" panose="02020603050405020304" pitchFamily="18" charset="0"/>
              </a:endParaRPr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7255986" y="2773363"/>
              <a:ext cx="1843088" cy="1844674"/>
            </a:xfrm>
            <a:custGeom>
              <a:avLst/>
              <a:gdLst>
                <a:gd name="T0" fmla="*/ 905 w 1809"/>
                <a:gd name="T1" fmla="*/ 1810 h 1810"/>
                <a:gd name="T2" fmla="*/ 905 w 1809"/>
                <a:gd name="T3" fmla="*/ 53 h 1810"/>
                <a:gd name="T4" fmla="*/ 52 w 1809"/>
                <a:gd name="T5" fmla="*/ 905 h 1810"/>
                <a:gd name="T6" fmla="*/ 1566 w 1809"/>
                <a:gd name="T7" fmla="*/ 905 h 1810"/>
                <a:gd name="T8" fmla="*/ 905 w 1809"/>
                <a:gd name="T9" fmla="*/ 243 h 1810"/>
                <a:gd name="T10" fmla="*/ 905 w 1809"/>
                <a:gd name="T11" fmla="*/ 1523 h 1810"/>
                <a:gd name="T12" fmla="*/ 471 w 1809"/>
                <a:gd name="T13" fmla="*/ 546 h 1810"/>
                <a:gd name="T14" fmla="*/ 516 w 1809"/>
                <a:gd name="T15" fmla="*/ 727 h 1810"/>
                <a:gd name="T16" fmla="*/ 501 w 1809"/>
                <a:gd name="T17" fmla="*/ 1168 h 1810"/>
                <a:gd name="T18" fmla="*/ 631 w 1809"/>
                <a:gd name="T19" fmla="*/ 780 h 1810"/>
                <a:gd name="T20" fmla="*/ 745 w 1809"/>
                <a:gd name="T21" fmla="*/ 813 h 1810"/>
                <a:gd name="T22" fmla="*/ 718 w 1809"/>
                <a:gd name="T23" fmla="*/ 956 h 1810"/>
                <a:gd name="T24" fmla="*/ 663 w 1809"/>
                <a:gd name="T25" fmla="*/ 1124 h 1810"/>
                <a:gd name="T26" fmla="*/ 792 w 1809"/>
                <a:gd name="T27" fmla="*/ 1194 h 1810"/>
                <a:gd name="T28" fmla="*/ 793 w 1809"/>
                <a:gd name="T29" fmla="*/ 694 h 1810"/>
                <a:gd name="T30" fmla="*/ 1042 w 1809"/>
                <a:gd name="T31" fmla="*/ 737 h 1810"/>
                <a:gd name="T32" fmla="*/ 953 w 1809"/>
                <a:gd name="T33" fmla="*/ 922 h 1810"/>
                <a:gd name="T34" fmla="*/ 942 w 1809"/>
                <a:gd name="T35" fmla="*/ 957 h 1810"/>
                <a:gd name="T36" fmla="*/ 1008 w 1809"/>
                <a:gd name="T37" fmla="*/ 1266 h 1810"/>
                <a:gd name="T38" fmla="*/ 990 w 1809"/>
                <a:gd name="T39" fmla="*/ 1014 h 1810"/>
                <a:gd name="T40" fmla="*/ 1084 w 1809"/>
                <a:gd name="T41" fmla="*/ 738 h 1810"/>
                <a:gd name="T42" fmla="*/ 1189 w 1809"/>
                <a:gd name="T43" fmla="*/ 742 h 1810"/>
                <a:gd name="T44" fmla="*/ 1251 w 1809"/>
                <a:gd name="T45" fmla="*/ 778 h 1810"/>
                <a:gd name="T46" fmla="*/ 1225 w 1809"/>
                <a:gd name="T47" fmla="*/ 938 h 1810"/>
                <a:gd name="T48" fmla="*/ 1171 w 1809"/>
                <a:gd name="T49" fmla="*/ 1088 h 1810"/>
                <a:gd name="T50" fmla="*/ 1261 w 1809"/>
                <a:gd name="T51" fmla="*/ 835 h 1810"/>
                <a:gd name="T52" fmla="*/ 1145 w 1809"/>
                <a:gd name="T53" fmla="*/ 470 h 1810"/>
                <a:gd name="T54" fmla="*/ 1370 w 1809"/>
                <a:gd name="T55" fmla="*/ 969 h 1810"/>
                <a:gd name="T56" fmla="*/ 1396 w 1809"/>
                <a:gd name="T57" fmla="*/ 1108 h 1810"/>
                <a:gd name="T58" fmla="*/ 1036 w 1809"/>
                <a:gd name="T59" fmla="*/ 1474 h 1810"/>
                <a:gd name="T60" fmla="*/ 799 w 1809"/>
                <a:gd name="T61" fmla="*/ 1482 h 1810"/>
                <a:gd name="T62" fmla="*/ 576 w 1809"/>
                <a:gd name="T63" fmla="*/ 1368 h 1810"/>
                <a:gd name="T64" fmla="*/ 541 w 1809"/>
                <a:gd name="T65" fmla="*/ 1349 h 1810"/>
                <a:gd name="T66" fmla="*/ 489 w 1809"/>
                <a:gd name="T67" fmla="*/ 622 h 1810"/>
                <a:gd name="T68" fmla="*/ 721 w 1809"/>
                <a:gd name="T69" fmla="*/ 794 h 1810"/>
                <a:gd name="T70" fmla="*/ 610 w 1809"/>
                <a:gd name="T71" fmla="*/ 864 h 1810"/>
                <a:gd name="T72" fmla="*/ 669 w 1809"/>
                <a:gd name="T73" fmla="*/ 958 h 1810"/>
                <a:gd name="T74" fmla="*/ 580 w 1809"/>
                <a:gd name="T75" fmla="*/ 903 h 1810"/>
                <a:gd name="T76" fmla="*/ 537 w 1809"/>
                <a:gd name="T77" fmla="*/ 1197 h 1810"/>
                <a:gd name="T78" fmla="*/ 694 w 1809"/>
                <a:gd name="T79" fmla="*/ 1165 h 1810"/>
                <a:gd name="T80" fmla="*/ 629 w 1809"/>
                <a:gd name="T81" fmla="*/ 1210 h 1810"/>
                <a:gd name="T82" fmla="*/ 726 w 1809"/>
                <a:gd name="T83" fmla="*/ 1275 h 1810"/>
                <a:gd name="T84" fmla="*/ 726 w 1809"/>
                <a:gd name="T85" fmla="*/ 1275 h 1810"/>
                <a:gd name="T86" fmla="*/ 801 w 1809"/>
                <a:gd name="T87" fmla="*/ 1332 h 1810"/>
                <a:gd name="T88" fmla="*/ 865 w 1809"/>
                <a:gd name="T89" fmla="*/ 1170 h 1810"/>
                <a:gd name="T90" fmla="*/ 894 w 1809"/>
                <a:gd name="T91" fmla="*/ 1171 h 1810"/>
                <a:gd name="T92" fmla="*/ 841 w 1809"/>
                <a:gd name="T93" fmla="*/ 1350 h 1810"/>
                <a:gd name="T94" fmla="*/ 854 w 1809"/>
                <a:gd name="T95" fmla="*/ 956 h 1810"/>
                <a:gd name="T96" fmla="*/ 798 w 1809"/>
                <a:gd name="T97" fmla="*/ 919 h 1810"/>
                <a:gd name="T98" fmla="*/ 921 w 1809"/>
                <a:gd name="T99" fmla="*/ 930 h 1810"/>
                <a:gd name="T100" fmla="*/ 1174 w 1809"/>
                <a:gd name="T101" fmla="*/ 924 h 1810"/>
                <a:gd name="T102" fmla="*/ 1140 w 1809"/>
                <a:gd name="T103" fmla="*/ 955 h 1810"/>
                <a:gd name="T104" fmla="*/ 1085 w 1809"/>
                <a:gd name="T105" fmla="*/ 1092 h 1810"/>
                <a:gd name="T106" fmla="*/ 1120 w 1809"/>
                <a:gd name="T107" fmla="*/ 1150 h 1810"/>
                <a:gd name="T108" fmla="*/ 1087 w 1809"/>
                <a:gd name="T109" fmla="*/ 1144 h 1810"/>
                <a:gd name="T110" fmla="*/ 1067 w 1809"/>
                <a:gd name="T111" fmla="*/ 1349 h 1810"/>
                <a:gd name="T112" fmla="*/ 1107 w 1809"/>
                <a:gd name="T113" fmla="*/ 1327 h 1810"/>
                <a:gd name="T114" fmla="*/ 1316 w 1809"/>
                <a:gd name="T115" fmla="*/ 1008 h 1810"/>
                <a:gd name="T116" fmla="*/ 990 w 1809"/>
                <a:gd name="T117" fmla="*/ 1329 h 1810"/>
                <a:gd name="T118" fmla="*/ 997 w 1809"/>
                <a:gd name="T119" fmla="*/ 1336 h 1810"/>
                <a:gd name="T120" fmla="*/ 1339 w 1809"/>
                <a:gd name="T121" fmla="*/ 777 h 1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09" h="1810">
                  <a:moveTo>
                    <a:pt x="905" y="0"/>
                  </a:moveTo>
                  <a:cubicBezTo>
                    <a:pt x="1403" y="0"/>
                    <a:pt x="1809" y="407"/>
                    <a:pt x="1809" y="905"/>
                  </a:cubicBezTo>
                  <a:cubicBezTo>
                    <a:pt x="1809" y="1403"/>
                    <a:pt x="1403" y="1810"/>
                    <a:pt x="905" y="1810"/>
                  </a:cubicBezTo>
                  <a:cubicBezTo>
                    <a:pt x="406" y="1810"/>
                    <a:pt x="0" y="1403"/>
                    <a:pt x="0" y="905"/>
                  </a:cubicBezTo>
                  <a:cubicBezTo>
                    <a:pt x="0" y="407"/>
                    <a:pt x="406" y="0"/>
                    <a:pt x="905" y="0"/>
                  </a:cubicBezTo>
                  <a:close/>
                  <a:moveTo>
                    <a:pt x="905" y="53"/>
                  </a:moveTo>
                  <a:cubicBezTo>
                    <a:pt x="1374" y="53"/>
                    <a:pt x="1757" y="436"/>
                    <a:pt x="1757" y="905"/>
                  </a:cubicBezTo>
                  <a:cubicBezTo>
                    <a:pt x="1757" y="1374"/>
                    <a:pt x="1374" y="1757"/>
                    <a:pt x="905" y="1757"/>
                  </a:cubicBezTo>
                  <a:cubicBezTo>
                    <a:pt x="435" y="1757"/>
                    <a:pt x="52" y="1374"/>
                    <a:pt x="52" y="905"/>
                  </a:cubicBezTo>
                  <a:cubicBezTo>
                    <a:pt x="52" y="436"/>
                    <a:pt x="435" y="53"/>
                    <a:pt x="905" y="53"/>
                  </a:cubicBezTo>
                  <a:close/>
                  <a:moveTo>
                    <a:pt x="905" y="243"/>
                  </a:moveTo>
                  <a:cubicBezTo>
                    <a:pt x="1269" y="243"/>
                    <a:pt x="1566" y="541"/>
                    <a:pt x="1566" y="905"/>
                  </a:cubicBezTo>
                  <a:cubicBezTo>
                    <a:pt x="1566" y="1270"/>
                    <a:pt x="1269" y="1567"/>
                    <a:pt x="905" y="1567"/>
                  </a:cubicBezTo>
                  <a:cubicBezTo>
                    <a:pt x="540" y="1567"/>
                    <a:pt x="243" y="1270"/>
                    <a:pt x="243" y="905"/>
                  </a:cubicBezTo>
                  <a:cubicBezTo>
                    <a:pt x="243" y="541"/>
                    <a:pt x="540" y="243"/>
                    <a:pt x="905" y="243"/>
                  </a:cubicBezTo>
                  <a:close/>
                  <a:moveTo>
                    <a:pt x="905" y="287"/>
                  </a:moveTo>
                  <a:cubicBezTo>
                    <a:pt x="1245" y="287"/>
                    <a:pt x="1522" y="565"/>
                    <a:pt x="1522" y="905"/>
                  </a:cubicBezTo>
                  <a:cubicBezTo>
                    <a:pt x="1522" y="1245"/>
                    <a:pt x="1245" y="1523"/>
                    <a:pt x="905" y="1523"/>
                  </a:cubicBezTo>
                  <a:cubicBezTo>
                    <a:pt x="564" y="1523"/>
                    <a:pt x="287" y="1245"/>
                    <a:pt x="287" y="905"/>
                  </a:cubicBezTo>
                  <a:cubicBezTo>
                    <a:pt x="287" y="565"/>
                    <a:pt x="564" y="287"/>
                    <a:pt x="905" y="287"/>
                  </a:cubicBezTo>
                  <a:close/>
                  <a:moveTo>
                    <a:pt x="471" y="546"/>
                  </a:moveTo>
                  <a:cubicBezTo>
                    <a:pt x="549" y="541"/>
                    <a:pt x="593" y="614"/>
                    <a:pt x="512" y="662"/>
                  </a:cubicBezTo>
                  <a:cubicBezTo>
                    <a:pt x="554" y="680"/>
                    <a:pt x="598" y="710"/>
                    <a:pt x="585" y="748"/>
                  </a:cubicBezTo>
                  <a:cubicBezTo>
                    <a:pt x="562" y="757"/>
                    <a:pt x="534" y="728"/>
                    <a:pt x="516" y="727"/>
                  </a:cubicBezTo>
                  <a:cubicBezTo>
                    <a:pt x="512" y="726"/>
                    <a:pt x="488" y="726"/>
                    <a:pt x="474" y="751"/>
                  </a:cubicBezTo>
                  <a:cubicBezTo>
                    <a:pt x="480" y="897"/>
                    <a:pt x="494" y="930"/>
                    <a:pt x="454" y="1056"/>
                  </a:cubicBezTo>
                  <a:cubicBezTo>
                    <a:pt x="439" y="1112"/>
                    <a:pt x="478" y="1146"/>
                    <a:pt x="501" y="1168"/>
                  </a:cubicBezTo>
                  <a:cubicBezTo>
                    <a:pt x="521" y="1167"/>
                    <a:pt x="558" y="1164"/>
                    <a:pt x="579" y="1162"/>
                  </a:cubicBezTo>
                  <a:cubicBezTo>
                    <a:pt x="494" y="1095"/>
                    <a:pt x="483" y="1068"/>
                    <a:pt x="497" y="960"/>
                  </a:cubicBezTo>
                  <a:cubicBezTo>
                    <a:pt x="508" y="867"/>
                    <a:pt x="576" y="835"/>
                    <a:pt x="631" y="780"/>
                  </a:cubicBezTo>
                  <a:cubicBezTo>
                    <a:pt x="558" y="733"/>
                    <a:pt x="616" y="658"/>
                    <a:pt x="664" y="764"/>
                  </a:cubicBezTo>
                  <a:cubicBezTo>
                    <a:pt x="697" y="770"/>
                    <a:pt x="736" y="765"/>
                    <a:pt x="767" y="766"/>
                  </a:cubicBezTo>
                  <a:cubicBezTo>
                    <a:pt x="787" y="779"/>
                    <a:pt x="792" y="813"/>
                    <a:pt x="745" y="813"/>
                  </a:cubicBezTo>
                  <a:cubicBezTo>
                    <a:pt x="734" y="850"/>
                    <a:pt x="723" y="881"/>
                    <a:pt x="713" y="918"/>
                  </a:cubicBezTo>
                  <a:cubicBezTo>
                    <a:pt x="720" y="919"/>
                    <a:pt x="718" y="917"/>
                    <a:pt x="722" y="918"/>
                  </a:cubicBezTo>
                  <a:cubicBezTo>
                    <a:pt x="724" y="923"/>
                    <a:pt x="720" y="948"/>
                    <a:pt x="718" y="956"/>
                  </a:cubicBezTo>
                  <a:cubicBezTo>
                    <a:pt x="715" y="958"/>
                    <a:pt x="705" y="957"/>
                    <a:pt x="702" y="959"/>
                  </a:cubicBezTo>
                  <a:cubicBezTo>
                    <a:pt x="688" y="1011"/>
                    <a:pt x="670" y="1059"/>
                    <a:pt x="656" y="1111"/>
                  </a:cubicBezTo>
                  <a:cubicBezTo>
                    <a:pt x="656" y="1114"/>
                    <a:pt x="660" y="1123"/>
                    <a:pt x="663" y="1124"/>
                  </a:cubicBezTo>
                  <a:cubicBezTo>
                    <a:pt x="685" y="1125"/>
                    <a:pt x="693" y="1123"/>
                    <a:pt x="710" y="1125"/>
                  </a:cubicBezTo>
                  <a:cubicBezTo>
                    <a:pt x="737" y="1136"/>
                    <a:pt x="738" y="1167"/>
                    <a:pt x="746" y="1196"/>
                  </a:cubicBezTo>
                  <a:cubicBezTo>
                    <a:pt x="758" y="1198"/>
                    <a:pt x="780" y="1197"/>
                    <a:pt x="792" y="1194"/>
                  </a:cubicBezTo>
                  <a:cubicBezTo>
                    <a:pt x="799" y="1146"/>
                    <a:pt x="749" y="1106"/>
                    <a:pt x="732" y="1018"/>
                  </a:cubicBezTo>
                  <a:cubicBezTo>
                    <a:pt x="729" y="923"/>
                    <a:pt x="786" y="827"/>
                    <a:pt x="850" y="760"/>
                  </a:cubicBezTo>
                  <a:cubicBezTo>
                    <a:pt x="825" y="724"/>
                    <a:pt x="784" y="765"/>
                    <a:pt x="793" y="694"/>
                  </a:cubicBezTo>
                  <a:cubicBezTo>
                    <a:pt x="810" y="684"/>
                    <a:pt x="820" y="687"/>
                    <a:pt x="835" y="691"/>
                  </a:cubicBezTo>
                  <a:cubicBezTo>
                    <a:pt x="853" y="705"/>
                    <a:pt x="866" y="726"/>
                    <a:pt x="877" y="744"/>
                  </a:cubicBezTo>
                  <a:cubicBezTo>
                    <a:pt x="952" y="729"/>
                    <a:pt x="983" y="719"/>
                    <a:pt x="1042" y="737"/>
                  </a:cubicBezTo>
                  <a:cubicBezTo>
                    <a:pt x="1044" y="748"/>
                    <a:pt x="1044" y="757"/>
                    <a:pt x="1040" y="768"/>
                  </a:cubicBezTo>
                  <a:cubicBezTo>
                    <a:pt x="1029" y="770"/>
                    <a:pt x="1011" y="776"/>
                    <a:pt x="1000" y="779"/>
                  </a:cubicBezTo>
                  <a:cubicBezTo>
                    <a:pt x="982" y="826"/>
                    <a:pt x="970" y="874"/>
                    <a:pt x="953" y="922"/>
                  </a:cubicBezTo>
                  <a:cubicBezTo>
                    <a:pt x="959" y="924"/>
                    <a:pt x="958" y="923"/>
                    <a:pt x="965" y="925"/>
                  </a:cubicBezTo>
                  <a:cubicBezTo>
                    <a:pt x="966" y="940"/>
                    <a:pt x="966" y="946"/>
                    <a:pt x="964" y="953"/>
                  </a:cubicBezTo>
                  <a:cubicBezTo>
                    <a:pt x="956" y="954"/>
                    <a:pt x="951" y="955"/>
                    <a:pt x="942" y="957"/>
                  </a:cubicBezTo>
                  <a:cubicBezTo>
                    <a:pt x="934" y="1008"/>
                    <a:pt x="914" y="1066"/>
                    <a:pt x="906" y="1118"/>
                  </a:cubicBezTo>
                  <a:cubicBezTo>
                    <a:pt x="931" y="1140"/>
                    <a:pt x="973" y="1156"/>
                    <a:pt x="991" y="1178"/>
                  </a:cubicBezTo>
                  <a:cubicBezTo>
                    <a:pt x="998" y="1203"/>
                    <a:pt x="1006" y="1243"/>
                    <a:pt x="1008" y="1266"/>
                  </a:cubicBezTo>
                  <a:cubicBezTo>
                    <a:pt x="1021" y="1258"/>
                    <a:pt x="1034" y="1244"/>
                    <a:pt x="1042" y="1234"/>
                  </a:cubicBezTo>
                  <a:cubicBezTo>
                    <a:pt x="1042" y="1202"/>
                    <a:pt x="1004" y="1176"/>
                    <a:pt x="997" y="1144"/>
                  </a:cubicBezTo>
                  <a:cubicBezTo>
                    <a:pt x="981" y="1092"/>
                    <a:pt x="986" y="1052"/>
                    <a:pt x="990" y="1014"/>
                  </a:cubicBezTo>
                  <a:cubicBezTo>
                    <a:pt x="1005" y="935"/>
                    <a:pt x="1045" y="888"/>
                    <a:pt x="1081" y="822"/>
                  </a:cubicBezTo>
                  <a:cubicBezTo>
                    <a:pt x="1103" y="791"/>
                    <a:pt x="1132" y="783"/>
                    <a:pt x="1153" y="764"/>
                  </a:cubicBezTo>
                  <a:cubicBezTo>
                    <a:pt x="1116" y="737"/>
                    <a:pt x="1101" y="750"/>
                    <a:pt x="1084" y="738"/>
                  </a:cubicBezTo>
                  <a:cubicBezTo>
                    <a:pt x="1071" y="718"/>
                    <a:pt x="1076" y="711"/>
                    <a:pt x="1079" y="706"/>
                  </a:cubicBezTo>
                  <a:cubicBezTo>
                    <a:pt x="1094" y="689"/>
                    <a:pt x="1115" y="692"/>
                    <a:pt x="1138" y="695"/>
                  </a:cubicBezTo>
                  <a:cubicBezTo>
                    <a:pt x="1154" y="705"/>
                    <a:pt x="1172" y="726"/>
                    <a:pt x="1189" y="742"/>
                  </a:cubicBezTo>
                  <a:cubicBezTo>
                    <a:pt x="1226" y="740"/>
                    <a:pt x="1240" y="730"/>
                    <a:pt x="1268" y="741"/>
                  </a:cubicBezTo>
                  <a:cubicBezTo>
                    <a:pt x="1289" y="750"/>
                    <a:pt x="1287" y="760"/>
                    <a:pt x="1276" y="771"/>
                  </a:cubicBezTo>
                  <a:cubicBezTo>
                    <a:pt x="1267" y="774"/>
                    <a:pt x="1257" y="776"/>
                    <a:pt x="1251" y="778"/>
                  </a:cubicBezTo>
                  <a:cubicBezTo>
                    <a:pt x="1236" y="822"/>
                    <a:pt x="1229" y="847"/>
                    <a:pt x="1212" y="908"/>
                  </a:cubicBezTo>
                  <a:cubicBezTo>
                    <a:pt x="1223" y="912"/>
                    <a:pt x="1217" y="910"/>
                    <a:pt x="1224" y="912"/>
                  </a:cubicBezTo>
                  <a:cubicBezTo>
                    <a:pt x="1224" y="917"/>
                    <a:pt x="1227" y="926"/>
                    <a:pt x="1225" y="938"/>
                  </a:cubicBezTo>
                  <a:cubicBezTo>
                    <a:pt x="1224" y="940"/>
                    <a:pt x="1221" y="940"/>
                    <a:pt x="1218" y="942"/>
                  </a:cubicBezTo>
                  <a:cubicBezTo>
                    <a:pt x="1212" y="948"/>
                    <a:pt x="1201" y="958"/>
                    <a:pt x="1197" y="967"/>
                  </a:cubicBezTo>
                  <a:cubicBezTo>
                    <a:pt x="1190" y="1007"/>
                    <a:pt x="1178" y="1048"/>
                    <a:pt x="1171" y="1088"/>
                  </a:cubicBezTo>
                  <a:cubicBezTo>
                    <a:pt x="1186" y="1089"/>
                    <a:pt x="1209" y="1086"/>
                    <a:pt x="1227" y="1085"/>
                  </a:cubicBezTo>
                  <a:cubicBezTo>
                    <a:pt x="1242" y="1091"/>
                    <a:pt x="1243" y="1093"/>
                    <a:pt x="1250" y="1103"/>
                  </a:cubicBezTo>
                  <a:cubicBezTo>
                    <a:pt x="1253" y="1017"/>
                    <a:pt x="1258" y="921"/>
                    <a:pt x="1261" y="835"/>
                  </a:cubicBezTo>
                  <a:cubicBezTo>
                    <a:pt x="1281" y="781"/>
                    <a:pt x="1293" y="763"/>
                    <a:pt x="1341" y="735"/>
                  </a:cubicBezTo>
                  <a:cubicBezTo>
                    <a:pt x="1275" y="594"/>
                    <a:pt x="1211" y="526"/>
                    <a:pt x="1142" y="491"/>
                  </a:cubicBezTo>
                  <a:cubicBezTo>
                    <a:pt x="1124" y="483"/>
                    <a:pt x="1131" y="471"/>
                    <a:pt x="1145" y="470"/>
                  </a:cubicBezTo>
                  <a:cubicBezTo>
                    <a:pt x="1223" y="464"/>
                    <a:pt x="1407" y="650"/>
                    <a:pt x="1428" y="771"/>
                  </a:cubicBezTo>
                  <a:cubicBezTo>
                    <a:pt x="1421" y="823"/>
                    <a:pt x="1413" y="919"/>
                    <a:pt x="1391" y="973"/>
                  </a:cubicBezTo>
                  <a:cubicBezTo>
                    <a:pt x="1384" y="977"/>
                    <a:pt x="1375" y="975"/>
                    <a:pt x="1370" y="969"/>
                  </a:cubicBezTo>
                  <a:cubicBezTo>
                    <a:pt x="1364" y="930"/>
                    <a:pt x="1381" y="877"/>
                    <a:pt x="1368" y="847"/>
                  </a:cubicBezTo>
                  <a:cubicBezTo>
                    <a:pt x="1363" y="833"/>
                    <a:pt x="1348" y="835"/>
                    <a:pt x="1340" y="839"/>
                  </a:cubicBezTo>
                  <a:cubicBezTo>
                    <a:pt x="1321" y="904"/>
                    <a:pt x="1386" y="1024"/>
                    <a:pt x="1396" y="1108"/>
                  </a:cubicBezTo>
                  <a:cubicBezTo>
                    <a:pt x="1370" y="1295"/>
                    <a:pt x="1197" y="1407"/>
                    <a:pt x="1073" y="1435"/>
                  </a:cubicBezTo>
                  <a:cubicBezTo>
                    <a:pt x="1073" y="1444"/>
                    <a:pt x="1074" y="1458"/>
                    <a:pt x="1066" y="1467"/>
                  </a:cubicBezTo>
                  <a:cubicBezTo>
                    <a:pt x="1060" y="1475"/>
                    <a:pt x="1049" y="1488"/>
                    <a:pt x="1036" y="1474"/>
                  </a:cubicBezTo>
                  <a:cubicBezTo>
                    <a:pt x="1032" y="1463"/>
                    <a:pt x="1033" y="1456"/>
                    <a:pt x="1033" y="1443"/>
                  </a:cubicBezTo>
                  <a:cubicBezTo>
                    <a:pt x="961" y="1444"/>
                    <a:pt x="890" y="1448"/>
                    <a:pt x="818" y="1438"/>
                  </a:cubicBezTo>
                  <a:cubicBezTo>
                    <a:pt x="813" y="1452"/>
                    <a:pt x="808" y="1471"/>
                    <a:pt x="799" y="1482"/>
                  </a:cubicBezTo>
                  <a:cubicBezTo>
                    <a:pt x="788" y="1486"/>
                    <a:pt x="780" y="1484"/>
                    <a:pt x="774" y="1476"/>
                  </a:cubicBezTo>
                  <a:cubicBezTo>
                    <a:pt x="772" y="1459"/>
                    <a:pt x="773" y="1452"/>
                    <a:pt x="780" y="1437"/>
                  </a:cubicBezTo>
                  <a:cubicBezTo>
                    <a:pt x="675" y="1427"/>
                    <a:pt x="646" y="1407"/>
                    <a:pt x="576" y="1368"/>
                  </a:cubicBezTo>
                  <a:cubicBezTo>
                    <a:pt x="568" y="1382"/>
                    <a:pt x="565" y="1383"/>
                    <a:pt x="554" y="1388"/>
                  </a:cubicBezTo>
                  <a:cubicBezTo>
                    <a:pt x="537" y="1390"/>
                    <a:pt x="530" y="1382"/>
                    <a:pt x="531" y="1378"/>
                  </a:cubicBezTo>
                  <a:cubicBezTo>
                    <a:pt x="527" y="1373"/>
                    <a:pt x="537" y="1357"/>
                    <a:pt x="541" y="1349"/>
                  </a:cubicBezTo>
                  <a:cubicBezTo>
                    <a:pt x="488" y="1291"/>
                    <a:pt x="444" y="1238"/>
                    <a:pt x="400" y="1166"/>
                  </a:cubicBezTo>
                  <a:cubicBezTo>
                    <a:pt x="360" y="1021"/>
                    <a:pt x="436" y="994"/>
                    <a:pt x="397" y="720"/>
                  </a:cubicBezTo>
                  <a:cubicBezTo>
                    <a:pt x="406" y="682"/>
                    <a:pt x="456" y="649"/>
                    <a:pt x="489" y="622"/>
                  </a:cubicBezTo>
                  <a:cubicBezTo>
                    <a:pt x="497" y="600"/>
                    <a:pt x="485" y="575"/>
                    <a:pt x="471" y="546"/>
                  </a:cubicBezTo>
                  <a:close/>
                  <a:moveTo>
                    <a:pt x="610" y="864"/>
                  </a:moveTo>
                  <a:cubicBezTo>
                    <a:pt x="621" y="830"/>
                    <a:pt x="659" y="788"/>
                    <a:pt x="721" y="794"/>
                  </a:cubicBezTo>
                  <a:cubicBezTo>
                    <a:pt x="708" y="837"/>
                    <a:pt x="688" y="881"/>
                    <a:pt x="682" y="924"/>
                  </a:cubicBezTo>
                  <a:cubicBezTo>
                    <a:pt x="670" y="925"/>
                    <a:pt x="658" y="926"/>
                    <a:pt x="646" y="922"/>
                  </a:cubicBezTo>
                  <a:cubicBezTo>
                    <a:pt x="633" y="907"/>
                    <a:pt x="618" y="886"/>
                    <a:pt x="610" y="864"/>
                  </a:cubicBezTo>
                  <a:close/>
                  <a:moveTo>
                    <a:pt x="580" y="903"/>
                  </a:moveTo>
                  <a:cubicBezTo>
                    <a:pt x="594" y="919"/>
                    <a:pt x="607" y="936"/>
                    <a:pt x="621" y="952"/>
                  </a:cubicBezTo>
                  <a:cubicBezTo>
                    <a:pt x="634" y="960"/>
                    <a:pt x="653" y="958"/>
                    <a:pt x="669" y="958"/>
                  </a:cubicBezTo>
                  <a:cubicBezTo>
                    <a:pt x="653" y="1008"/>
                    <a:pt x="640" y="1058"/>
                    <a:pt x="625" y="1109"/>
                  </a:cubicBezTo>
                  <a:cubicBezTo>
                    <a:pt x="583" y="1107"/>
                    <a:pt x="548" y="1054"/>
                    <a:pt x="548" y="989"/>
                  </a:cubicBezTo>
                  <a:cubicBezTo>
                    <a:pt x="551" y="959"/>
                    <a:pt x="554" y="925"/>
                    <a:pt x="580" y="903"/>
                  </a:cubicBezTo>
                  <a:close/>
                  <a:moveTo>
                    <a:pt x="591" y="1199"/>
                  </a:moveTo>
                  <a:cubicBezTo>
                    <a:pt x="587" y="1223"/>
                    <a:pt x="585" y="1227"/>
                    <a:pt x="576" y="1239"/>
                  </a:cubicBezTo>
                  <a:cubicBezTo>
                    <a:pt x="549" y="1235"/>
                    <a:pt x="539" y="1207"/>
                    <a:pt x="537" y="1197"/>
                  </a:cubicBezTo>
                  <a:cubicBezTo>
                    <a:pt x="544" y="1191"/>
                    <a:pt x="576" y="1190"/>
                    <a:pt x="591" y="1199"/>
                  </a:cubicBezTo>
                  <a:close/>
                  <a:moveTo>
                    <a:pt x="642" y="1159"/>
                  </a:moveTo>
                  <a:cubicBezTo>
                    <a:pt x="661" y="1156"/>
                    <a:pt x="677" y="1157"/>
                    <a:pt x="694" y="1165"/>
                  </a:cubicBezTo>
                  <a:cubicBezTo>
                    <a:pt x="746" y="1217"/>
                    <a:pt x="685" y="1287"/>
                    <a:pt x="645" y="1290"/>
                  </a:cubicBezTo>
                  <a:cubicBezTo>
                    <a:pt x="631" y="1286"/>
                    <a:pt x="621" y="1277"/>
                    <a:pt x="609" y="1268"/>
                  </a:cubicBezTo>
                  <a:cubicBezTo>
                    <a:pt x="613" y="1251"/>
                    <a:pt x="623" y="1226"/>
                    <a:pt x="629" y="1210"/>
                  </a:cubicBezTo>
                  <a:cubicBezTo>
                    <a:pt x="638" y="1209"/>
                    <a:pt x="645" y="1213"/>
                    <a:pt x="654" y="1212"/>
                  </a:cubicBezTo>
                  <a:cubicBezTo>
                    <a:pt x="655" y="1210"/>
                    <a:pt x="675" y="1205"/>
                    <a:pt x="642" y="1159"/>
                  </a:cubicBezTo>
                  <a:close/>
                  <a:moveTo>
                    <a:pt x="726" y="1275"/>
                  </a:moveTo>
                  <a:cubicBezTo>
                    <a:pt x="712" y="1291"/>
                    <a:pt x="704" y="1310"/>
                    <a:pt x="699" y="1324"/>
                  </a:cubicBezTo>
                  <a:cubicBezTo>
                    <a:pt x="717" y="1333"/>
                    <a:pt x="737" y="1332"/>
                    <a:pt x="760" y="1329"/>
                  </a:cubicBezTo>
                  <a:cubicBezTo>
                    <a:pt x="746" y="1321"/>
                    <a:pt x="741" y="1281"/>
                    <a:pt x="726" y="1275"/>
                  </a:cubicBezTo>
                  <a:close/>
                  <a:moveTo>
                    <a:pt x="766" y="1240"/>
                  </a:moveTo>
                  <a:cubicBezTo>
                    <a:pt x="790" y="1244"/>
                    <a:pt x="811" y="1258"/>
                    <a:pt x="829" y="1271"/>
                  </a:cubicBezTo>
                  <a:cubicBezTo>
                    <a:pt x="827" y="1291"/>
                    <a:pt x="829" y="1321"/>
                    <a:pt x="801" y="1332"/>
                  </a:cubicBezTo>
                  <a:cubicBezTo>
                    <a:pt x="791" y="1303"/>
                    <a:pt x="774" y="1269"/>
                    <a:pt x="766" y="1240"/>
                  </a:cubicBezTo>
                  <a:close/>
                  <a:moveTo>
                    <a:pt x="849" y="1153"/>
                  </a:moveTo>
                  <a:cubicBezTo>
                    <a:pt x="856" y="1157"/>
                    <a:pt x="862" y="1162"/>
                    <a:pt x="865" y="1170"/>
                  </a:cubicBezTo>
                  <a:cubicBezTo>
                    <a:pt x="862" y="1182"/>
                    <a:pt x="860" y="1196"/>
                    <a:pt x="849" y="1203"/>
                  </a:cubicBezTo>
                  <a:cubicBezTo>
                    <a:pt x="848" y="1187"/>
                    <a:pt x="847" y="1170"/>
                    <a:pt x="849" y="1153"/>
                  </a:cubicBezTo>
                  <a:close/>
                  <a:moveTo>
                    <a:pt x="894" y="1171"/>
                  </a:moveTo>
                  <a:cubicBezTo>
                    <a:pt x="915" y="1180"/>
                    <a:pt x="945" y="1192"/>
                    <a:pt x="947" y="1210"/>
                  </a:cubicBezTo>
                  <a:cubicBezTo>
                    <a:pt x="954" y="1251"/>
                    <a:pt x="964" y="1270"/>
                    <a:pt x="971" y="1298"/>
                  </a:cubicBezTo>
                  <a:cubicBezTo>
                    <a:pt x="951" y="1323"/>
                    <a:pt x="929" y="1362"/>
                    <a:pt x="841" y="1350"/>
                  </a:cubicBezTo>
                  <a:cubicBezTo>
                    <a:pt x="858" y="1294"/>
                    <a:pt x="877" y="1228"/>
                    <a:pt x="894" y="1171"/>
                  </a:cubicBezTo>
                  <a:close/>
                  <a:moveTo>
                    <a:pt x="798" y="919"/>
                  </a:moveTo>
                  <a:cubicBezTo>
                    <a:pt x="844" y="927"/>
                    <a:pt x="836" y="942"/>
                    <a:pt x="854" y="956"/>
                  </a:cubicBezTo>
                  <a:cubicBezTo>
                    <a:pt x="875" y="962"/>
                    <a:pt x="887" y="964"/>
                    <a:pt x="905" y="966"/>
                  </a:cubicBezTo>
                  <a:cubicBezTo>
                    <a:pt x="892" y="1013"/>
                    <a:pt x="886" y="1063"/>
                    <a:pt x="874" y="1110"/>
                  </a:cubicBezTo>
                  <a:cubicBezTo>
                    <a:pt x="834" y="1079"/>
                    <a:pt x="764" y="1046"/>
                    <a:pt x="798" y="919"/>
                  </a:cubicBezTo>
                  <a:close/>
                  <a:moveTo>
                    <a:pt x="970" y="763"/>
                  </a:moveTo>
                  <a:cubicBezTo>
                    <a:pt x="908" y="750"/>
                    <a:pt x="786" y="825"/>
                    <a:pt x="881" y="919"/>
                  </a:cubicBezTo>
                  <a:cubicBezTo>
                    <a:pt x="892" y="925"/>
                    <a:pt x="908" y="929"/>
                    <a:pt x="921" y="930"/>
                  </a:cubicBezTo>
                  <a:cubicBezTo>
                    <a:pt x="934" y="878"/>
                    <a:pt x="956" y="816"/>
                    <a:pt x="970" y="763"/>
                  </a:cubicBezTo>
                  <a:close/>
                  <a:moveTo>
                    <a:pt x="1219" y="769"/>
                  </a:moveTo>
                  <a:cubicBezTo>
                    <a:pt x="1147" y="789"/>
                    <a:pt x="1085" y="881"/>
                    <a:pt x="1174" y="924"/>
                  </a:cubicBezTo>
                  <a:cubicBezTo>
                    <a:pt x="1187" y="878"/>
                    <a:pt x="1205" y="816"/>
                    <a:pt x="1219" y="769"/>
                  </a:cubicBezTo>
                  <a:close/>
                  <a:moveTo>
                    <a:pt x="1090" y="922"/>
                  </a:moveTo>
                  <a:cubicBezTo>
                    <a:pt x="1117" y="931"/>
                    <a:pt x="1124" y="947"/>
                    <a:pt x="1140" y="955"/>
                  </a:cubicBezTo>
                  <a:cubicBezTo>
                    <a:pt x="1149" y="958"/>
                    <a:pt x="1152" y="960"/>
                    <a:pt x="1165" y="960"/>
                  </a:cubicBezTo>
                  <a:cubicBezTo>
                    <a:pt x="1157" y="1004"/>
                    <a:pt x="1145" y="1050"/>
                    <a:pt x="1137" y="1094"/>
                  </a:cubicBezTo>
                  <a:cubicBezTo>
                    <a:pt x="1122" y="1096"/>
                    <a:pt x="1110" y="1097"/>
                    <a:pt x="1085" y="1092"/>
                  </a:cubicBezTo>
                  <a:cubicBezTo>
                    <a:pt x="1034" y="1066"/>
                    <a:pt x="1063" y="969"/>
                    <a:pt x="1090" y="922"/>
                  </a:cubicBezTo>
                  <a:close/>
                  <a:moveTo>
                    <a:pt x="1087" y="1144"/>
                  </a:moveTo>
                  <a:cubicBezTo>
                    <a:pt x="1107" y="1134"/>
                    <a:pt x="1113" y="1141"/>
                    <a:pt x="1120" y="1150"/>
                  </a:cubicBezTo>
                  <a:cubicBezTo>
                    <a:pt x="1119" y="1166"/>
                    <a:pt x="1114" y="1190"/>
                    <a:pt x="1104" y="1205"/>
                  </a:cubicBezTo>
                  <a:cubicBezTo>
                    <a:pt x="1089" y="1201"/>
                    <a:pt x="1080" y="1176"/>
                    <a:pt x="1078" y="1166"/>
                  </a:cubicBezTo>
                  <a:cubicBezTo>
                    <a:pt x="1079" y="1159"/>
                    <a:pt x="1081" y="1151"/>
                    <a:pt x="1087" y="1144"/>
                  </a:cubicBezTo>
                  <a:close/>
                  <a:moveTo>
                    <a:pt x="1011" y="1316"/>
                  </a:moveTo>
                  <a:cubicBezTo>
                    <a:pt x="1033" y="1292"/>
                    <a:pt x="1067" y="1267"/>
                    <a:pt x="1098" y="1251"/>
                  </a:cubicBezTo>
                  <a:cubicBezTo>
                    <a:pt x="1092" y="1280"/>
                    <a:pt x="1078" y="1318"/>
                    <a:pt x="1067" y="1349"/>
                  </a:cubicBezTo>
                  <a:cubicBezTo>
                    <a:pt x="1048" y="1341"/>
                    <a:pt x="1027" y="1328"/>
                    <a:pt x="1011" y="1316"/>
                  </a:cubicBezTo>
                  <a:close/>
                  <a:moveTo>
                    <a:pt x="1177" y="1133"/>
                  </a:moveTo>
                  <a:cubicBezTo>
                    <a:pt x="1251" y="1085"/>
                    <a:pt x="1313" y="1275"/>
                    <a:pt x="1107" y="1327"/>
                  </a:cubicBezTo>
                  <a:cubicBezTo>
                    <a:pt x="1125" y="1250"/>
                    <a:pt x="1137" y="1205"/>
                    <a:pt x="1146" y="1155"/>
                  </a:cubicBezTo>
                  <a:cubicBezTo>
                    <a:pt x="1155" y="1148"/>
                    <a:pt x="1168" y="1141"/>
                    <a:pt x="1177" y="1133"/>
                  </a:cubicBezTo>
                  <a:close/>
                  <a:moveTo>
                    <a:pt x="1316" y="1008"/>
                  </a:moveTo>
                  <a:cubicBezTo>
                    <a:pt x="1328" y="1034"/>
                    <a:pt x="1357" y="1185"/>
                    <a:pt x="1301" y="1208"/>
                  </a:cubicBezTo>
                  <a:cubicBezTo>
                    <a:pt x="1320" y="1147"/>
                    <a:pt x="1317" y="1067"/>
                    <a:pt x="1316" y="1008"/>
                  </a:cubicBezTo>
                  <a:close/>
                  <a:moveTo>
                    <a:pt x="990" y="1329"/>
                  </a:moveTo>
                  <a:cubicBezTo>
                    <a:pt x="985" y="1336"/>
                    <a:pt x="978" y="1341"/>
                    <a:pt x="970" y="1346"/>
                  </a:cubicBezTo>
                  <a:cubicBezTo>
                    <a:pt x="972" y="1347"/>
                    <a:pt x="973" y="1350"/>
                    <a:pt x="974" y="1351"/>
                  </a:cubicBezTo>
                  <a:cubicBezTo>
                    <a:pt x="982" y="1350"/>
                    <a:pt x="990" y="1344"/>
                    <a:pt x="997" y="1336"/>
                  </a:cubicBezTo>
                  <a:cubicBezTo>
                    <a:pt x="995" y="1332"/>
                    <a:pt x="995" y="1332"/>
                    <a:pt x="990" y="1329"/>
                  </a:cubicBezTo>
                  <a:close/>
                  <a:moveTo>
                    <a:pt x="1304" y="824"/>
                  </a:moveTo>
                  <a:cubicBezTo>
                    <a:pt x="1315" y="814"/>
                    <a:pt x="1333" y="791"/>
                    <a:pt x="1339" y="777"/>
                  </a:cubicBezTo>
                  <a:cubicBezTo>
                    <a:pt x="1348" y="802"/>
                    <a:pt x="1329" y="819"/>
                    <a:pt x="1304" y="8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135" dirty="0">
                <a:latin typeface="Times New Roman" panose="02020603050405020304" pitchFamily="18" charset="0"/>
              </a:endParaRPr>
            </a:p>
          </p:txBody>
        </p:sp>
        <p:sp>
          <p:nvSpPr>
            <p:cNvPr id="21" name="Freeform 19"/>
            <p:cNvSpPr>
              <a:spLocks noEditPoints="1"/>
            </p:cNvSpPr>
            <p:nvPr/>
          </p:nvSpPr>
          <p:spPr bwMode="auto">
            <a:xfrm>
              <a:off x="7343299" y="3660775"/>
              <a:ext cx="1674813" cy="874712"/>
            </a:xfrm>
            <a:custGeom>
              <a:avLst/>
              <a:gdLst>
                <a:gd name="T0" fmla="*/ 124 w 1644"/>
                <a:gd name="T1" fmla="*/ 6 h 859"/>
                <a:gd name="T2" fmla="*/ 2 w 1644"/>
                <a:gd name="T3" fmla="*/ 80 h 859"/>
                <a:gd name="T4" fmla="*/ 158 w 1644"/>
                <a:gd name="T5" fmla="*/ 210 h 859"/>
                <a:gd name="T6" fmla="*/ 76 w 1644"/>
                <a:gd name="T7" fmla="*/ 292 h 859"/>
                <a:gd name="T8" fmla="*/ 46 w 1644"/>
                <a:gd name="T9" fmla="*/ 187 h 859"/>
                <a:gd name="T10" fmla="*/ 44 w 1644"/>
                <a:gd name="T11" fmla="*/ 245 h 859"/>
                <a:gd name="T12" fmla="*/ 144 w 1644"/>
                <a:gd name="T13" fmla="*/ 239 h 859"/>
                <a:gd name="T14" fmla="*/ 77 w 1644"/>
                <a:gd name="T15" fmla="*/ 383 h 859"/>
                <a:gd name="T16" fmla="*/ 230 w 1644"/>
                <a:gd name="T17" fmla="*/ 398 h 859"/>
                <a:gd name="T18" fmla="*/ 173 w 1644"/>
                <a:gd name="T19" fmla="*/ 350 h 859"/>
                <a:gd name="T20" fmla="*/ 261 w 1644"/>
                <a:gd name="T21" fmla="*/ 549 h 859"/>
                <a:gd name="T22" fmla="*/ 210 w 1644"/>
                <a:gd name="T23" fmla="*/ 594 h 859"/>
                <a:gd name="T24" fmla="*/ 250 w 1644"/>
                <a:gd name="T25" fmla="*/ 483 h 859"/>
                <a:gd name="T26" fmla="*/ 326 w 1644"/>
                <a:gd name="T27" fmla="*/ 551 h 859"/>
                <a:gd name="T28" fmla="*/ 309 w 1644"/>
                <a:gd name="T29" fmla="*/ 532 h 859"/>
                <a:gd name="T30" fmla="*/ 253 w 1644"/>
                <a:gd name="T31" fmla="*/ 500 h 859"/>
                <a:gd name="T32" fmla="*/ 221 w 1644"/>
                <a:gd name="T33" fmla="*/ 584 h 859"/>
                <a:gd name="T34" fmla="*/ 250 w 1644"/>
                <a:gd name="T35" fmla="*/ 559 h 859"/>
                <a:gd name="T36" fmla="*/ 338 w 1644"/>
                <a:gd name="T37" fmla="*/ 690 h 859"/>
                <a:gd name="T38" fmla="*/ 417 w 1644"/>
                <a:gd name="T39" fmla="*/ 602 h 859"/>
                <a:gd name="T40" fmla="*/ 349 w 1644"/>
                <a:gd name="T41" fmla="*/ 710 h 859"/>
                <a:gd name="T42" fmla="*/ 434 w 1644"/>
                <a:gd name="T43" fmla="*/ 766 h 859"/>
                <a:gd name="T44" fmla="*/ 434 w 1644"/>
                <a:gd name="T45" fmla="*/ 766 h 859"/>
                <a:gd name="T46" fmla="*/ 665 w 1644"/>
                <a:gd name="T47" fmla="*/ 820 h 859"/>
                <a:gd name="T48" fmla="*/ 575 w 1644"/>
                <a:gd name="T49" fmla="*/ 802 h 859"/>
                <a:gd name="T50" fmla="*/ 593 w 1644"/>
                <a:gd name="T51" fmla="*/ 773 h 859"/>
                <a:gd name="T52" fmla="*/ 644 w 1644"/>
                <a:gd name="T53" fmla="*/ 818 h 859"/>
                <a:gd name="T54" fmla="*/ 751 w 1644"/>
                <a:gd name="T55" fmla="*/ 724 h 859"/>
                <a:gd name="T56" fmla="*/ 852 w 1644"/>
                <a:gd name="T57" fmla="*/ 728 h 859"/>
                <a:gd name="T58" fmla="*/ 763 w 1644"/>
                <a:gd name="T59" fmla="*/ 856 h 859"/>
                <a:gd name="T60" fmla="*/ 936 w 1644"/>
                <a:gd name="T61" fmla="*/ 719 h 859"/>
                <a:gd name="T62" fmla="*/ 984 w 1644"/>
                <a:gd name="T63" fmla="*/ 709 h 859"/>
                <a:gd name="T64" fmla="*/ 1074 w 1644"/>
                <a:gd name="T65" fmla="*/ 781 h 859"/>
                <a:gd name="T66" fmla="*/ 1070 w 1644"/>
                <a:gd name="T67" fmla="*/ 820 h 859"/>
                <a:gd name="T68" fmla="*/ 1227 w 1644"/>
                <a:gd name="T69" fmla="*/ 621 h 859"/>
                <a:gd name="T70" fmla="*/ 1248 w 1644"/>
                <a:gd name="T71" fmla="*/ 672 h 859"/>
                <a:gd name="T72" fmla="*/ 1283 w 1644"/>
                <a:gd name="T73" fmla="*/ 722 h 859"/>
                <a:gd name="T74" fmla="*/ 1299 w 1644"/>
                <a:gd name="T75" fmla="*/ 540 h 859"/>
                <a:gd name="T76" fmla="*/ 1366 w 1644"/>
                <a:gd name="T77" fmla="*/ 556 h 859"/>
                <a:gd name="T78" fmla="*/ 1429 w 1644"/>
                <a:gd name="T79" fmla="*/ 594 h 859"/>
                <a:gd name="T80" fmla="*/ 1349 w 1644"/>
                <a:gd name="T81" fmla="*/ 597 h 859"/>
                <a:gd name="T82" fmla="*/ 1360 w 1644"/>
                <a:gd name="T83" fmla="*/ 662 h 859"/>
                <a:gd name="T84" fmla="*/ 1347 w 1644"/>
                <a:gd name="T85" fmla="*/ 569 h 859"/>
                <a:gd name="T86" fmla="*/ 1309 w 1644"/>
                <a:gd name="T87" fmla="*/ 550 h 859"/>
                <a:gd name="T88" fmla="*/ 1445 w 1644"/>
                <a:gd name="T89" fmla="*/ 504 h 859"/>
                <a:gd name="T90" fmla="*/ 1498 w 1644"/>
                <a:gd name="T91" fmla="*/ 473 h 859"/>
                <a:gd name="T92" fmla="*/ 1467 w 1644"/>
                <a:gd name="T93" fmla="*/ 452 h 859"/>
                <a:gd name="T94" fmla="*/ 1395 w 1644"/>
                <a:gd name="T95" fmla="*/ 483 h 859"/>
                <a:gd name="T96" fmla="*/ 1409 w 1644"/>
                <a:gd name="T97" fmla="*/ 406 h 859"/>
                <a:gd name="T98" fmla="*/ 1421 w 1644"/>
                <a:gd name="T99" fmla="*/ 417 h 859"/>
                <a:gd name="T100" fmla="*/ 1415 w 1644"/>
                <a:gd name="T101" fmla="*/ 471 h 859"/>
                <a:gd name="T102" fmla="*/ 1498 w 1644"/>
                <a:gd name="T103" fmla="*/ 435 h 859"/>
                <a:gd name="T104" fmla="*/ 1483 w 1644"/>
                <a:gd name="T105" fmla="*/ 519 h 859"/>
                <a:gd name="T106" fmla="*/ 1446 w 1644"/>
                <a:gd name="T107" fmla="*/ 333 h 859"/>
                <a:gd name="T108" fmla="*/ 1611 w 1644"/>
                <a:gd name="T109" fmla="*/ 252 h 859"/>
                <a:gd name="T110" fmla="*/ 1505 w 1644"/>
                <a:gd name="T111" fmla="*/ 156 h 859"/>
                <a:gd name="T112" fmla="*/ 1611 w 1644"/>
                <a:gd name="T113" fmla="*/ 252 h 859"/>
                <a:gd name="T114" fmla="*/ 1511 w 1644"/>
                <a:gd name="T115" fmla="*/ 99 h 859"/>
                <a:gd name="T116" fmla="*/ 1519 w 1644"/>
                <a:gd name="T117" fmla="*/ 21 h 859"/>
                <a:gd name="T118" fmla="*/ 1642 w 1644"/>
                <a:gd name="T119" fmla="*/ 84 h 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44" h="859">
                  <a:moveTo>
                    <a:pt x="0" y="62"/>
                  </a:moveTo>
                  <a:cubicBezTo>
                    <a:pt x="113" y="50"/>
                    <a:pt x="113" y="50"/>
                    <a:pt x="113" y="50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35" y="109"/>
                    <a:pt x="135" y="109"/>
                    <a:pt x="135" y="109"/>
                  </a:cubicBezTo>
                  <a:cubicBezTo>
                    <a:pt x="120" y="111"/>
                    <a:pt x="120" y="111"/>
                    <a:pt x="120" y="111"/>
                  </a:cubicBezTo>
                  <a:cubicBezTo>
                    <a:pt x="115" y="68"/>
                    <a:pt x="115" y="68"/>
                    <a:pt x="115" y="68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0" y="62"/>
                    <a:pt x="0" y="62"/>
                    <a:pt x="0" y="62"/>
                  </a:cubicBezTo>
                  <a:close/>
                  <a:moveTo>
                    <a:pt x="74" y="170"/>
                  </a:moveTo>
                  <a:cubicBezTo>
                    <a:pt x="95" y="164"/>
                    <a:pt x="112" y="164"/>
                    <a:pt x="127" y="172"/>
                  </a:cubicBezTo>
                  <a:cubicBezTo>
                    <a:pt x="142" y="179"/>
                    <a:pt x="152" y="192"/>
                    <a:pt x="158" y="210"/>
                  </a:cubicBezTo>
                  <a:cubicBezTo>
                    <a:pt x="161" y="221"/>
                    <a:pt x="161" y="233"/>
                    <a:pt x="159" y="244"/>
                  </a:cubicBezTo>
                  <a:cubicBezTo>
                    <a:pt x="156" y="255"/>
                    <a:pt x="151" y="264"/>
                    <a:pt x="142" y="272"/>
                  </a:cubicBezTo>
                  <a:cubicBezTo>
                    <a:pt x="134" y="280"/>
                    <a:pt x="124" y="286"/>
                    <a:pt x="112" y="290"/>
                  </a:cubicBezTo>
                  <a:cubicBezTo>
                    <a:pt x="99" y="294"/>
                    <a:pt x="87" y="294"/>
                    <a:pt x="76" y="292"/>
                  </a:cubicBezTo>
                  <a:cubicBezTo>
                    <a:pt x="64" y="290"/>
                    <a:pt x="55" y="285"/>
                    <a:pt x="47" y="278"/>
                  </a:cubicBezTo>
                  <a:cubicBezTo>
                    <a:pt x="39" y="270"/>
                    <a:pt x="33" y="260"/>
                    <a:pt x="30" y="249"/>
                  </a:cubicBezTo>
                  <a:cubicBezTo>
                    <a:pt x="27" y="238"/>
                    <a:pt x="26" y="226"/>
                    <a:pt x="29" y="215"/>
                  </a:cubicBezTo>
                  <a:cubicBezTo>
                    <a:pt x="32" y="204"/>
                    <a:pt x="37" y="195"/>
                    <a:pt x="46" y="187"/>
                  </a:cubicBezTo>
                  <a:cubicBezTo>
                    <a:pt x="54" y="179"/>
                    <a:pt x="63" y="173"/>
                    <a:pt x="74" y="170"/>
                  </a:cubicBezTo>
                  <a:close/>
                  <a:moveTo>
                    <a:pt x="79" y="187"/>
                  </a:moveTo>
                  <a:cubicBezTo>
                    <a:pt x="64" y="192"/>
                    <a:pt x="54" y="200"/>
                    <a:pt x="48" y="210"/>
                  </a:cubicBezTo>
                  <a:cubicBezTo>
                    <a:pt x="42" y="221"/>
                    <a:pt x="40" y="233"/>
                    <a:pt x="44" y="245"/>
                  </a:cubicBezTo>
                  <a:cubicBezTo>
                    <a:pt x="48" y="257"/>
                    <a:pt x="55" y="266"/>
                    <a:pt x="66" y="272"/>
                  </a:cubicBezTo>
                  <a:cubicBezTo>
                    <a:pt x="77" y="277"/>
                    <a:pt x="91" y="277"/>
                    <a:pt x="107" y="272"/>
                  </a:cubicBezTo>
                  <a:cubicBezTo>
                    <a:pt x="117" y="269"/>
                    <a:pt x="125" y="265"/>
                    <a:pt x="131" y="259"/>
                  </a:cubicBezTo>
                  <a:cubicBezTo>
                    <a:pt x="138" y="253"/>
                    <a:pt x="142" y="246"/>
                    <a:pt x="144" y="239"/>
                  </a:cubicBezTo>
                  <a:cubicBezTo>
                    <a:pt x="146" y="231"/>
                    <a:pt x="146" y="223"/>
                    <a:pt x="144" y="214"/>
                  </a:cubicBezTo>
                  <a:cubicBezTo>
                    <a:pt x="140" y="202"/>
                    <a:pt x="133" y="194"/>
                    <a:pt x="123" y="188"/>
                  </a:cubicBezTo>
                  <a:cubicBezTo>
                    <a:pt x="112" y="182"/>
                    <a:pt x="98" y="181"/>
                    <a:pt x="79" y="187"/>
                  </a:cubicBezTo>
                  <a:close/>
                  <a:moveTo>
                    <a:pt x="77" y="383"/>
                  </a:moveTo>
                  <a:cubicBezTo>
                    <a:pt x="190" y="322"/>
                    <a:pt x="190" y="322"/>
                    <a:pt x="190" y="322"/>
                  </a:cubicBezTo>
                  <a:cubicBezTo>
                    <a:pt x="198" y="337"/>
                    <a:pt x="198" y="337"/>
                    <a:pt x="198" y="337"/>
                  </a:cubicBezTo>
                  <a:cubicBezTo>
                    <a:pt x="141" y="447"/>
                    <a:pt x="141" y="447"/>
                    <a:pt x="141" y="447"/>
                  </a:cubicBezTo>
                  <a:cubicBezTo>
                    <a:pt x="230" y="398"/>
                    <a:pt x="230" y="398"/>
                    <a:pt x="230" y="398"/>
                  </a:cubicBezTo>
                  <a:cubicBezTo>
                    <a:pt x="238" y="413"/>
                    <a:pt x="238" y="413"/>
                    <a:pt x="238" y="413"/>
                  </a:cubicBezTo>
                  <a:cubicBezTo>
                    <a:pt x="124" y="475"/>
                    <a:pt x="124" y="475"/>
                    <a:pt x="124" y="475"/>
                  </a:cubicBezTo>
                  <a:cubicBezTo>
                    <a:pt x="116" y="459"/>
                    <a:pt x="116" y="459"/>
                    <a:pt x="116" y="459"/>
                  </a:cubicBezTo>
                  <a:cubicBezTo>
                    <a:pt x="173" y="350"/>
                    <a:pt x="173" y="350"/>
                    <a:pt x="173" y="350"/>
                  </a:cubicBezTo>
                  <a:cubicBezTo>
                    <a:pt x="84" y="398"/>
                    <a:pt x="84" y="398"/>
                    <a:pt x="84" y="398"/>
                  </a:cubicBezTo>
                  <a:cubicBezTo>
                    <a:pt x="77" y="383"/>
                    <a:pt x="77" y="383"/>
                    <a:pt x="77" y="383"/>
                  </a:cubicBezTo>
                  <a:close/>
                  <a:moveTo>
                    <a:pt x="250" y="559"/>
                  </a:moveTo>
                  <a:cubicBezTo>
                    <a:pt x="261" y="549"/>
                    <a:pt x="261" y="549"/>
                    <a:pt x="261" y="549"/>
                  </a:cubicBezTo>
                  <a:cubicBezTo>
                    <a:pt x="296" y="592"/>
                    <a:pt x="296" y="592"/>
                    <a:pt x="296" y="592"/>
                  </a:cubicBezTo>
                  <a:cubicBezTo>
                    <a:pt x="260" y="623"/>
                    <a:pt x="260" y="623"/>
                    <a:pt x="260" y="623"/>
                  </a:cubicBezTo>
                  <a:cubicBezTo>
                    <a:pt x="249" y="621"/>
                    <a:pt x="240" y="617"/>
                    <a:pt x="232" y="613"/>
                  </a:cubicBezTo>
                  <a:cubicBezTo>
                    <a:pt x="223" y="608"/>
                    <a:pt x="216" y="602"/>
                    <a:pt x="210" y="594"/>
                  </a:cubicBezTo>
                  <a:cubicBezTo>
                    <a:pt x="202" y="585"/>
                    <a:pt x="197" y="574"/>
                    <a:pt x="194" y="562"/>
                  </a:cubicBezTo>
                  <a:cubicBezTo>
                    <a:pt x="192" y="551"/>
                    <a:pt x="193" y="539"/>
                    <a:pt x="197" y="529"/>
                  </a:cubicBezTo>
                  <a:cubicBezTo>
                    <a:pt x="202" y="518"/>
                    <a:pt x="209" y="508"/>
                    <a:pt x="218" y="500"/>
                  </a:cubicBezTo>
                  <a:cubicBezTo>
                    <a:pt x="228" y="492"/>
                    <a:pt x="239" y="486"/>
                    <a:pt x="250" y="483"/>
                  </a:cubicBezTo>
                  <a:cubicBezTo>
                    <a:pt x="262" y="480"/>
                    <a:pt x="273" y="481"/>
                    <a:pt x="283" y="485"/>
                  </a:cubicBezTo>
                  <a:cubicBezTo>
                    <a:pt x="294" y="489"/>
                    <a:pt x="303" y="496"/>
                    <a:pt x="311" y="506"/>
                  </a:cubicBezTo>
                  <a:cubicBezTo>
                    <a:pt x="317" y="513"/>
                    <a:pt x="321" y="521"/>
                    <a:pt x="324" y="529"/>
                  </a:cubicBezTo>
                  <a:cubicBezTo>
                    <a:pt x="327" y="537"/>
                    <a:pt x="327" y="544"/>
                    <a:pt x="326" y="551"/>
                  </a:cubicBezTo>
                  <a:cubicBezTo>
                    <a:pt x="324" y="558"/>
                    <a:pt x="321" y="565"/>
                    <a:pt x="316" y="572"/>
                  </a:cubicBezTo>
                  <a:cubicBezTo>
                    <a:pt x="303" y="563"/>
                    <a:pt x="303" y="563"/>
                    <a:pt x="303" y="563"/>
                  </a:cubicBezTo>
                  <a:cubicBezTo>
                    <a:pt x="306" y="557"/>
                    <a:pt x="309" y="552"/>
                    <a:pt x="310" y="547"/>
                  </a:cubicBezTo>
                  <a:cubicBezTo>
                    <a:pt x="311" y="543"/>
                    <a:pt x="311" y="538"/>
                    <a:pt x="309" y="532"/>
                  </a:cubicBezTo>
                  <a:cubicBezTo>
                    <a:pt x="307" y="526"/>
                    <a:pt x="304" y="521"/>
                    <a:pt x="300" y="516"/>
                  </a:cubicBezTo>
                  <a:cubicBezTo>
                    <a:pt x="295" y="510"/>
                    <a:pt x="290" y="505"/>
                    <a:pt x="284" y="502"/>
                  </a:cubicBezTo>
                  <a:cubicBezTo>
                    <a:pt x="279" y="499"/>
                    <a:pt x="274" y="498"/>
                    <a:pt x="268" y="498"/>
                  </a:cubicBezTo>
                  <a:cubicBezTo>
                    <a:pt x="263" y="498"/>
                    <a:pt x="258" y="498"/>
                    <a:pt x="253" y="500"/>
                  </a:cubicBezTo>
                  <a:cubicBezTo>
                    <a:pt x="245" y="502"/>
                    <a:pt x="238" y="507"/>
                    <a:pt x="230" y="513"/>
                  </a:cubicBezTo>
                  <a:cubicBezTo>
                    <a:pt x="222" y="520"/>
                    <a:pt x="216" y="528"/>
                    <a:pt x="212" y="536"/>
                  </a:cubicBezTo>
                  <a:cubicBezTo>
                    <a:pt x="209" y="545"/>
                    <a:pt x="208" y="553"/>
                    <a:pt x="210" y="561"/>
                  </a:cubicBezTo>
                  <a:cubicBezTo>
                    <a:pt x="212" y="570"/>
                    <a:pt x="216" y="577"/>
                    <a:pt x="221" y="584"/>
                  </a:cubicBezTo>
                  <a:cubicBezTo>
                    <a:pt x="226" y="589"/>
                    <a:pt x="232" y="594"/>
                    <a:pt x="238" y="598"/>
                  </a:cubicBezTo>
                  <a:cubicBezTo>
                    <a:pt x="245" y="601"/>
                    <a:pt x="251" y="604"/>
                    <a:pt x="256" y="604"/>
                  </a:cubicBezTo>
                  <a:cubicBezTo>
                    <a:pt x="274" y="589"/>
                    <a:pt x="274" y="589"/>
                    <a:pt x="274" y="589"/>
                  </a:cubicBezTo>
                  <a:cubicBezTo>
                    <a:pt x="250" y="559"/>
                    <a:pt x="250" y="559"/>
                    <a:pt x="250" y="559"/>
                  </a:cubicBezTo>
                  <a:close/>
                  <a:moveTo>
                    <a:pt x="322" y="651"/>
                  </a:moveTo>
                  <a:cubicBezTo>
                    <a:pt x="336" y="657"/>
                    <a:pt x="336" y="657"/>
                    <a:pt x="336" y="657"/>
                  </a:cubicBezTo>
                  <a:cubicBezTo>
                    <a:pt x="331" y="666"/>
                    <a:pt x="328" y="673"/>
                    <a:pt x="329" y="678"/>
                  </a:cubicBezTo>
                  <a:cubicBezTo>
                    <a:pt x="330" y="683"/>
                    <a:pt x="333" y="687"/>
                    <a:pt x="338" y="690"/>
                  </a:cubicBezTo>
                  <a:cubicBezTo>
                    <a:pt x="341" y="692"/>
                    <a:pt x="345" y="694"/>
                    <a:pt x="349" y="694"/>
                  </a:cubicBezTo>
                  <a:cubicBezTo>
                    <a:pt x="352" y="694"/>
                    <a:pt x="355" y="693"/>
                    <a:pt x="358" y="690"/>
                  </a:cubicBezTo>
                  <a:cubicBezTo>
                    <a:pt x="361" y="688"/>
                    <a:pt x="365" y="684"/>
                    <a:pt x="369" y="678"/>
                  </a:cubicBezTo>
                  <a:cubicBezTo>
                    <a:pt x="417" y="602"/>
                    <a:pt x="417" y="602"/>
                    <a:pt x="417" y="602"/>
                  </a:cubicBezTo>
                  <a:cubicBezTo>
                    <a:pt x="431" y="611"/>
                    <a:pt x="431" y="611"/>
                    <a:pt x="431" y="611"/>
                  </a:cubicBezTo>
                  <a:cubicBezTo>
                    <a:pt x="383" y="686"/>
                    <a:pt x="383" y="686"/>
                    <a:pt x="383" y="686"/>
                  </a:cubicBezTo>
                  <a:cubicBezTo>
                    <a:pt x="377" y="695"/>
                    <a:pt x="372" y="702"/>
                    <a:pt x="366" y="705"/>
                  </a:cubicBezTo>
                  <a:cubicBezTo>
                    <a:pt x="361" y="709"/>
                    <a:pt x="355" y="711"/>
                    <a:pt x="349" y="710"/>
                  </a:cubicBezTo>
                  <a:cubicBezTo>
                    <a:pt x="342" y="710"/>
                    <a:pt x="336" y="707"/>
                    <a:pt x="329" y="703"/>
                  </a:cubicBezTo>
                  <a:cubicBezTo>
                    <a:pt x="320" y="697"/>
                    <a:pt x="315" y="689"/>
                    <a:pt x="313" y="680"/>
                  </a:cubicBezTo>
                  <a:cubicBezTo>
                    <a:pt x="312" y="671"/>
                    <a:pt x="314" y="662"/>
                    <a:pt x="322" y="651"/>
                  </a:cubicBezTo>
                  <a:close/>
                  <a:moveTo>
                    <a:pt x="434" y="766"/>
                  </a:moveTo>
                  <a:cubicBezTo>
                    <a:pt x="492" y="649"/>
                    <a:pt x="492" y="649"/>
                    <a:pt x="492" y="649"/>
                  </a:cubicBezTo>
                  <a:cubicBezTo>
                    <a:pt x="508" y="657"/>
                    <a:pt x="508" y="657"/>
                    <a:pt x="508" y="657"/>
                  </a:cubicBezTo>
                  <a:cubicBezTo>
                    <a:pt x="449" y="774"/>
                    <a:pt x="449" y="774"/>
                    <a:pt x="449" y="774"/>
                  </a:cubicBezTo>
                  <a:cubicBezTo>
                    <a:pt x="434" y="766"/>
                    <a:pt x="434" y="766"/>
                    <a:pt x="434" y="766"/>
                  </a:cubicBezTo>
                  <a:close/>
                  <a:moveTo>
                    <a:pt x="674" y="713"/>
                  </a:moveTo>
                  <a:cubicBezTo>
                    <a:pt x="691" y="716"/>
                    <a:pt x="691" y="716"/>
                    <a:pt x="691" y="716"/>
                  </a:cubicBezTo>
                  <a:cubicBezTo>
                    <a:pt x="676" y="791"/>
                    <a:pt x="676" y="791"/>
                    <a:pt x="676" y="791"/>
                  </a:cubicBezTo>
                  <a:cubicBezTo>
                    <a:pt x="673" y="803"/>
                    <a:pt x="669" y="813"/>
                    <a:pt x="665" y="820"/>
                  </a:cubicBezTo>
                  <a:cubicBezTo>
                    <a:pt x="660" y="827"/>
                    <a:pt x="654" y="832"/>
                    <a:pt x="646" y="835"/>
                  </a:cubicBezTo>
                  <a:cubicBezTo>
                    <a:pt x="637" y="839"/>
                    <a:pt x="627" y="839"/>
                    <a:pt x="615" y="836"/>
                  </a:cubicBezTo>
                  <a:cubicBezTo>
                    <a:pt x="603" y="834"/>
                    <a:pt x="594" y="830"/>
                    <a:pt x="587" y="824"/>
                  </a:cubicBezTo>
                  <a:cubicBezTo>
                    <a:pt x="580" y="818"/>
                    <a:pt x="576" y="811"/>
                    <a:pt x="575" y="802"/>
                  </a:cubicBezTo>
                  <a:cubicBezTo>
                    <a:pt x="573" y="794"/>
                    <a:pt x="574" y="783"/>
                    <a:pt x="577" y="769"/>
                  </a:cubicBezTo>
                  <a:cubicBezTo>
                    <a:pt x="592" y="695"/>
                    <a:pt x="592" y="695"/>
                    <a:pt x="592" y="695"/>
                  </a:cubicBezTo>
                  <a:cubicBezTo>
                    <a:pt x="609" y="698"/>
                    <a:pt x="609" y="698"/>
                    <a:pt x="609" y="698"/>
                  </a:cubicBezTo>
                  <a:cubicBezTo>
                    <a:pt x="593" y="773"/>
                    <a:pt x="593" y="773"/>
                    <a:pt x="593" y="773"/>
                  </a:cubicBezTo>
                  <a:cubicBezTo>
                    <a:pt x="591" y="784"/>
                    <a:pt x="590" y="792"/>
                    <a:pt x="591" y="798"/>
                  </a:cubicBezTo>
                  <a:cubicBezTo>
                    <a:pt x="592" y="804"/>
                    <a:pt x="595" y="808"/>
                    <a:pt x="599" y="812"/>
                  </a:cubicBezTo>
                  <a:cubicBezTo>
                    <a:pt x="603" y="816"/>
                    <a:pt x="609" y="819"/>
                    <a:pt x="616" y="821"/>
                  </a:cubicBezTo>
                  <a:cubicBezTo>
                    <a:pt x="629" y="823"/>
                    <a:pt x="638" y="822"/>
                    <a:pt x="644" y="818"/>
                  </a:cubicBezTo>
                  <a:cubicBezTo>
                    <a:pt x="651" y="813"/>
                    <a:pt x="656" y="803"/>
                    <a:pt x="659" y="787"/>
                  </a:cubicBezTo>
                  <a:cubicBezTo>
                    <a:pt x="674" y="713"/>
                    <a:pt x="674" y="713"/>
                    <a:pt x="674" y="713"/>
                  </a:cubicBezTo>
                  <a:close/>
                  <a:moveTo>
                    <a:pt x="747" y="856"/>
                  </a:moveTo>
                  <a:cubicBezTo>
                    <a:pt x="751" y="724"/>
                    <a:pt x="751" y="724"/>
                    <a:pt x="751" y="724"/>
                  </a:cubicBezTo>
                  <a:cubicBezTo>
                    <a:pt x="768" y="725"/>
                    <a:pt x="768" y="725"/>
                    <a:pt x="768" y="725"/>
                  </a:cubicBezTo>
                  <a:cubicBezTo>
                    <a:pt x="833" y="830"/>
                    <a:pt x="833" y="830"/>
                    <a:pt x="833" y="830"/>
                  </a:cubicBezTo>
                  <a:cubicBezTo>
                    <a:pt x="836" y="727"/>
                    <a:pt x="836" y="727"/>
                    <a:pt x="836" y="727"/>
                  </a:cubicBezTo>
                  <a:cubicBezTo>
                    <a:pt x="852" y="728"/>
                    <a:pt x="852" y="728"/>
                    <a:pt x="852" y="728"/>
                  </a:cubicBezTo>
                  <a:cubicBezTo>
                    <a:pt x="848" y="859"/>
                    <a:pt x="848" y="859"/>
                    <a:pt x="848" y="859"/>
                  </a:cubicBezTo>
                  <a:cubicBezTo>
                    <a:pt x="830" y="859"/>
                    <a:pt x="830" y="859"/>
                    <a:pt x="830" y="859"/>
                  </a:cubicBezTo>
                  <a:cubicBezTo>
                    <a:pt x="766" y="753"/>
                    <a:pt x="766" y="753"/>
                    <a:pt x="766" y="753"/>
                  </a:cubicBezTo>
                  <a:cubicBezTo>
                    <a:pt x="763" y="856"/>
                    <a:pt x="763" y="856"/>
                    <a:pt x="763" y="856"/>
                  </a:cubicBezTo>
                  <a:cubicBezTo>
                    <a:pt x="747" y="856"/>
                    <a:pt x="747" y="856"/>
                    <a:pt x="747" y="856"/>
                  </a:cubicBezTo>
                  <a:close/>
                  <a:moveTo>
                    <a:pt x="935" y="851"/>
                  </a:moveTo>
                  <a:cubicBezTo>
                    <a:pt x="919" y="721"/>
                    <a:pt x="919" y="721"/>
                    <a:pt x="919" y="721"/>
                  </a:cubicBezTo>
                  <a:cubicBezTo>
                    <a:pt x="936" y="719"/>
                    <a:pt x="936" y="719"/>
                    <a:pt x="936" y="719"/>
                  </a:cubicBezTo>
                  <a:cubicBezTo>
                    <a:pt x="951" y="849"/>
                    <a:pt x="951" y="849"/>
                    <a:pt x="951" y="849"/>
                  </a:cubicBezTo>
                  <a:cubicBezTo>
                    <a:pt x="935" y="851"/>
                    <a:pt x="935" y="851"/>
                    <a:pt x="935" y="851"/>
                  </a:cubicBezTo>
                  <a:close/>
                  <a:moveTo>
                    <a:pt x="1070" y="820"/>
                  </a:moveTo>
                  <a:cubicBezTo>
                    <a:pt x="984" y="709"/>
                    <a:pt x="984" y="709"/>
                    <a:pt x="984" y="709"/>
                  </a:cubicBezTo>
                  <a:cubicBezTo>
                    <a:pt x="1002" y="704"/>
                    <a:pt x="1002" y="704"/>
                    <a:pt x="1002" y="704"/>
                  </a:cubicBezTo>
                  <a:cubicBezTo>
                    <a:pt x="1061" y="785"/>
                    <a:pt x="1061" y="785"/>
                    <a:pt x="1061" y="785"/>
                  </a:cubicBezTo>
                  <a:cubicBezTo>
                    <a:pt x="1066" y="791"/>
                    <a:pt x="1070" y="798"/>
                    <a:pt x="1074" y="803"/>
                  </a:cubicBezTo>
                  <a:cubicBezTo>
                    <a:pt x="1074" y="796"/>
                    <a:pt x="1074" y="788"/>
                    <a:pt x="1074" y="781"/>
                  </a:cubicBezTo>
                  <a:cubicBezTo>
                    <a:pt x="1080" y="679"/>
                    <a:pt x="1080" y="679"/>
                    <a:pt x="1080" y="679"/>
                  </a:cubicBezTo>
                  <a:cubicBezTo>
                    <a:pt x="1097" y="674"/>
                    <a:pt x="1097" y="674"/>
                    <a:pt x="1097" y="674"/>
                  </a:cubicBezTo>
                  <a:cubicBezTo>
                    <a:pt x="1086" y="815"/>
                    <a:pt x="1086" y="815"/>
                    <a:pt x="1086" y="815"/>
                  </a:cubicBezTo>
                  <a:cubicBezTo>
                    <a:pt x="1070" y="820"/>
                    <a:pt x="1070" y="820"/>
                    <a:pt x="1070" y="820"/>
                  </a:cubicBezTo>
                  <a:close/>
                  <a:moveTo>
                    <a:pt x="1198" y="768"/>
                  </a:moveTo>
                  <a:cubicBezTo>
                    <a:pt x="1138" y="652"/>
                    <a:pt x="1138" y="652"/>
                    <a:pt x="1138" y="652"/>
                  </a:cubicBezTo>
                  <a:cubicBezTo>
                    <a:pt x="1220" y="607"/>
                    <a:pt x="1220" y="607"/>
                    <a:pt x="1220" y="607"/>
                  </a:cubicBezTo>
                  <a:cubicBezTo>
                    <a:pt x="1227" y="621"/>
                    <a:pt x="1227" y="621"/>
                    <a:pt x="1227" y="621"/>
                  </a:cubicBezTo>
                  <a:cubicBezTo>
                    <a:pt x="1160" y="657"/>
                    <a:pt x="1160" y="657"/>
                    <a:pt x="1160" y="657"/>
                  </a:cubicBezTo>
                  <a:cubicBezTo>
                    <a:pt x="1178" y="693"/>
                    <a:pt x="1178" y="693"/>
                    <a:pt x="1178" y="693"/>
                  </a:cubicBezTo>
                  <a:cubicBezTo>
                    <a:pt x="1241" y="659"/>
                    <a:pt x="1241" y="659"/>
                    <a:pt x="1241" y="659"/>
                  </a:cubicBezTo>
                  <a:cubicBezTo>
                    <a:pt x="1248" y="672"/>
                    <a:pt x="1248" y="672"/>
                    <a:pt x="1248" y="672"/>
                  </a:cubicBezTo>
                  <a:cubicBezTo>
                    <a:pt x="1185" y="706"/>
                    <a:pt x="1185" y="706"/>
                    <a:pt x="1185" y="706"/>
                  </a:cubicBezTo>
                  <a:cubicBezTo>
                    <a:pt x="1206" y="746"/>
                    <a:pt x="1206" y="746"/>
                    <a:pt x="1206" y="746"/>
                  </a:cubicBezTo>
                  <a:cubicBezTo>
                    <a:pt x="1276" y="708"/>
                    <a:pt x="1276" y="708"/>
                    <a:pt x="1276" y="708"/>
                  </a:cubicBezTo>
                  <a:cubicBezTo>
                    <a:pt x="1283" y="722"/>
                    <a:pt x="1283" y="722"/>
                    <a:pt x="1283" y="722"/>
                  </a:cubicBezTo>
                  <a:cubicBezTo>
                    <a:pt x="1198" y="768"/>
                    <a:pt x="1198" y="768"/>
                    <a:pt x="1198" y="768"/>
                  </a:cubicBezTo>
                  <a:close/>
                  <a:moveTo>
                    <a:pt x="1347" y="675"/>
                  </a:moveTo>
                  <a:cubicBezTo>
                    <a:pt x="1258" y="580"/>
                    <a:pt x="1258" y="580"/>
                    <a:pt x="1258" y="580"/>
                  </a:cubicBezTo>
                  <a:cubicBezTo>
                    <a:pt x="1299" y="540"/>
                    <a:pt x="1299" y="540"/>
                    <a:pt x="1299" y="540"/>
                  </a:cubicBezTo>
                  <a:cubicBezTo>
                    <a:pt x="1307" y="532"/>
                    <a:pt x="1314" y="526"/>
                    <a:pt x="1320" y="524"/>
                  </a:cubicBezTo>
                  <a:cubicBezTo>
                    <a:pt x="1326" y="521"/>
                    <a:pt x="1332" y="521"/>
                    <a:pt x="1339" y="523"/>
                  </a:cubicBezTo>
                  <a:cubicBezTo>
                    <a:pt x="1346" y="524"/>
                    <a:pt x="1351" y="528"/>
                    <a:pt x="1356" y="533"/>
                  </a:cubicBezTo>
                  <a:cubicBezTo>
                    <a:pt x="1363" y="540"/>
                    <a:pt x="1366" y="547"/>
                    <a:pt x="1366" y="556"/>
                  </a:cubicBezTo>
                  <a:cubicBezTo>
                    <a:pt x="1366" y="565"/>
                    <a:pt x="1362" y="574"/>
                    <a:pt x="1355" y="584"/>
                  </a:cubicBezTo>
                  <a:cubicBezTo>
                    <a:pt x="1359" y="583"/>
                    <a:pt x="1363" y="582"/>
                    <a:pt x="1366" y="582"/>
                  </a:cubicBezTo>
                  <a:cubicBezTo>
                    <a:pt x="1373" y="582"/>
                    <a:pt x="1381" y="582"/>
                    <a:pt x="1388" y="584"/>
                  </a:cubicBezTo>
                  <a:cubicBezTo>
                    <a:pt x="1429" y="594"/>
                    <a:pt x="1429" y="594"/>
                    <a:pt x="1429" y="594"/>
                  </a:cubicBezTo>
                  <a:cubicBezTo>
                    <a:pt x="1414" y="609"/>
                    <a:pt x="1414" y="609"/>
                    <a:pt x="1414" y="609"/>
                  </a:cubicBezTo>
                  <a:cubicBezTo>
                    <a:pt x="1383" y="602"/>
                    <a:pt x="1383" y="602"/>
                    <a:pt x="1383" y="602"/>
                  </a:cubicBezTo>
                  <a:cubicBezTo>
                    <a:pt x="1374" y="600"/>
                    <a:pt x="1367" y="598"/>
                    <a:pt x="1362" y="598"/>
                  </a:cubicBezTo>
                  <a:cubicBezTo>
                    <a:pt x="1356" y="597"/>
                    <a:pt x="1352" y="597"/>
                    <a:pt x="1349" y="597"/>
                  </a:cubicBezTo>
                  <a:cubicBezTo>
                    <a:pt x="1346" y="598"/>
                    <a:pt x="1344" y="599"/>
                    <a:pt x="1341" y="600"/>
                  </a:cubicBezTo>
                  <a:cubicBezTo>
                    <a:pt x="1340" y="601"/>
                    <a:pt x="1337" y="603"/>
                    <a:pt x="1334" y="607"/>
                  </a:cubicBezTo>
                  <a:cubicBezTo>
                    <a:pt x="1320" y="621"/>
                    <a:pt x="1320" y="621"/>
                    <a:pt x="1320" y="621"/>
                  </a:cubicBezTo>
                  <a:cubicBezTo>
                    <a:pt x="1360" y="662"/>
                    <a:pt x="1360" y="662"/>
                    <a:pt x="1360" y="662"/>
                  </a:cubicBezTo>
                  <a:cubicBezTo>
                    <a:pt x="1347" y="675"/>
                    <a:pt x="1347" y="675"/>
                    <a:pt x="1347" y="675"/>
                  </a:cubicBezTo>
                  <a:close/>
                  <a:moveTo>
                    <a:pt x="1310" y="610"/>
                  </a:moveTo>
                  <a:cubicBezTo>
                    <a:pt x="1336" y="584"/>
                    <a:pt x="1336" y="584"/>
                    <a:pt x="1336" y="584"/>
                  </a:cubicBezTo>
                  <a:cubicBezTo>
                    <a:pt x="1342" y="578"/>
                    <a:pt x="1345" y="573"/>
                    <a:pt x="1347" y="569"/>
                  </a:cubicBezTo>
                  <a:cubicBezTo>
                    <a:pt x="1349" y="565"/>
                    <a:pt x="1350" y="561"/>
                    <a:pt x="1349" y="556"/>
                  </a:cubicBezTo>
                  <a:cubicBezTo>
                    <a:pt x="1348" y="552"/>
                    <a:pt x="1347" y="549"/>
                    <a:pt x="1344" y="545"/>
                  </a:cubicBezTo>
                  <a:cubicBezTo>
                    <a:pt x="1339" y="541"/>
                    <a:pt x="1334" y="539"/>
                    <a:pt x="1329" y="539"/>
                  </a:cubicBezTo>
                  <a:cubicBezTo>
                    <a:pt x="1323" y="539"/>
                    <a:pt x="1316" y="543"/>
                    <a:pt x="1309" y="550"/>
                  </a:cubicBezTo>
                  <a:cubicBezTo>
                    <a:pt x="1280" y="578"/>
                    <a:pt x="1280" y="578"/>
                    <a:pt x="1280" y="578"/>
                  </a:cubicBezTo>
                  <a:cubicBezTo>
                    <a:pt x="1310" y="610"/>
                    <a:pt x="1310" y="610"/>
                    <a:pt x="1310" y="610"/>
                  </a:cubicBezTo>
                  <a:close/>
                  <a:moveTo>
                    <a:pt x="1437" y="518"/>
                  </a:moveTo>
                  <a:cubicBezTo>
                    <a:pt x="1445" y="504"/>
                    <a:pt x="1445" y="504"/>
                    <a:pt x="1445" y="504"/>
                  </a:cubicBezTo>
                  <a:cubicBezTo>
                    <a:pt x="1450" y="507"/>
                    <a:pt x="1456" y="509"/>
                    <a:pt x="1461" y="509"/>
                  </a:cubicBezTo>
                  <a:cubicBezTo>
                    <a:pt x="1466" y="509"/>
                    <a:pt x="1471" y="507"/>
                    <a:pt x="1476" y="503"/>
                  </a:cubicBezTo>
                  <a:cubicBezTo>
                    <a:pt x="1482" y="500"/>
                    <a:pt x="1486" y="495"/>
                    <a:pt x="1490" y="489"/>
                  </a:cubicBezTo>
                  <a:cubicBezTo>
                    <a:pt x="1494" y="483"/>
                    <a:pt x="1496" y="478"/>
                    <a:pt x="1498" y="473"/>
                  </a:cubicBezTo>
                  <a:cubicBezTo>
                    <a:pt x="1499" y="467"/>
                    <a:pt x="1499" y="463"/>
                    <a:pt x="1497" y="459"/>
                  </a:cubicBezTo>
                  <a:cubicBezTo>
                    <a:pt x="1496" y="455"/>
                    <a:pt x="1493" y="452"/>
                    <a:pt x="1490" y="449"/>
                  </a:cubicBezTo>
                  <a:cubicBezTo>
                    <a:pt x="1487" y="447"/>
                    <a:pt x="1483" y="446"/>
                    <a:pt x="1479" y="446"/>
                  </a:cubicBezTo>
                  <a:cubicBezTo>
                    <a:pt x="1476" y="447"/>
                    <a:pt x="1471" y="448"/>
                    <a:pt x="1467" y="452"/>
                  </a:cubicBezTo>
                  <a:cubicBezTo>
                    <a:pt x="1464" y="454"/>
                    <a:pt x="1458" y="459"/>
                    <a:pt x="1449" y="468"/>
                  </a:cubicBezTo>
                  <a:cubicBezTo>
                    <a:pt x="1440" y="476"/>
                    <a:pt x="1433" y="481"/>
                    <a:pt x="1428" y="484"/>
                  </a:cubicBezTo>
                  <a:cubicBezTo>
                    <a:pt x="1422" y="487"/>
                    <a:pt x="1416" y="489"/>
                    <a:pt x="1410" y="489"/>
                  </a:cubicBezTo>
                  <a:cubicBezTo>
                    <a:pt x="1405" y="489"/>
                    <a:pt x="1400" y="487"/>
                    <a:pt x="1395" y="483"/>
                  </a:cubicBezTo>
                  <a:cubicBezTo>
                    <a:pt x="1389" y="480"/>
                    <a:pt x="1385" y="475"/>
                    <a:pt x="1383" y="468"/>
                  </a:cubicBezTo>
                  <a:cubicBezTo>
                    <a:pt x="1380" y="462"/>
                    <a:pt x="1379" y="455"/>
                    <a:pt x="1381" y="447"/>
                  </a:cubicBezTo>
                  <a:cubicBezTo>
                    <a:pt x="1383" y="440"/>
                    <a:pt x="1386" y="432"/>
                    <a:pt x="1391" y="425"/>
                  </a:cubicBezTo>
                  <a:cubicBezTo>
                    <a:pt x="1396" y="417"/>
                    <a:pt x="1402" y="411"/>
                    <a:pt x="1409" y="406"/>
                  </a:cubicBezTo>
                  <a:cubicBezTo>
                    <a:pt x="1415" y="402"/>
                    <a:pt x="1422" y="400"/>
                    <a:pt x="1429" y="400"/>
                  </a:cubicBezTo>
                  <a:cubicBezTo>
                    <a:pt x="1436" y="400"/>
                    <a:pt x="1443" y="402"/>
                    <a:pt x="1449" y="406"/>
                  </a:cubicBezTo>
                  <a:cubicBezTo>
                    <a:pt x="1441" y="420"/>
                    <a:pt x="1441" y="420"/>
                    <a:pt x="1441" y="420"/>
                  </a:cubicBezTo>
                  <a:cubicBezTo>
                    <a:pt x="1434" y="417"/>
                    <a:pt x="1427" y="416"/>
                    <a:pt x="1421" y="417"/>
                  </a:cubicBezTo>
                  <a:cubicBezTo>
                    <a:pt x="1415" y="419"/>
                    <a:pt x="1409" y="424"/>
                    <a:pt x="1403" y="433"/>
                  </a:cubicBezTo>
                  <a:cubicBezTo>
                    <a:pt x="1398" y="442"/>
                    <a:pt x="1395" y="449"/>
                    <a:pt x="1395" y="455"/>
                  </a:cubicBezTo>
                  <a:cubicBezTo>
                    <a:pt x="1396" y="461"/>
                    <a:pt x="1398" y="466"/>
                    <a:pt x="1403" y="469"/>
                  </a:cubicBezTo>
                  <a:cubicBezTo>
                    <a:pt x="1407" y="472"/>
                    <a:pt x="1411" y="472"/>
                    <a:pt x="1415" y="471"/>
                  </a:cubicBezTo>
                  <a:cubicBezTo>
                    <a:pt x="1419" y="470"/>
                    <a:pt x="1427" y="465"/>
                    <a:pt x="1437" y="455"/>
                  </a:cubicBezTo>
                  <a:cubicBezTo>
                    <a:pt x="1447" y="445"/>
                    <a:pt x="1455" y="438"/>
                    <a:pt x="1460" y="435"/>
                  </a:cubicBezTo>
                  <a:cubicBezTo>
                    <a:pt x="1467" y="431"/>
                    <a:pt x="1474" y="429"/>
                    <a:pt x="1480" y="429"/>
                  </a:cubicBezTo>
                  <a:cubicBezTo>
                    <a:pt x="1486" y="429"/>
                    <a:pt x="1492" y="431"/>
                    <a:pt x="1498" y="435"/>
                  </a:cubicBezTo>
                  <a:cubicBezTo>
                    <a:pt x="1504" y="439"/>
                    <a:pt x="1508" y="444"/>
                    <a:pt x="1511" y="451"/>
                  </a:cubicBezTo>
                  <a:cubicBezTo>
                    <a:pt x="1514" y="457"/>
                    <a:pt x="1514" y="465"/>
                    <a:pt x="1513" y="473"/>
                  </a:cubicBezTo>
                  <a:cubicBezTo>
                    <a:pt x="1512" y="481"/>
                    <a:pt x="1509" y="489"/>
                    <a:pt x="1503" y="497"/>
                  </a:cubicBezTo>
                  <a:cubicBezTo>
                    <a:pt x="1497" y="507"/>
                    <a:pt x="1490" y="514"/>
                    <a:pt x="1483" y="519"/>
                  </a:cubicBezTo>
                  <a:cubicBezTo>
                    <a:pt x="1476" y="523"/>
                    <a:pt x="1468" y="526"/>
                    <a:pt x="1460" y="526"/>
                  </a:cubicBezTo>
                  <a:cubicBezTo>
                    <a:pt x="1452" y="526"/>
                    <a:pt x="1444" y="523"/>
                    <a:pt x="1437" y="518"/>
                  </a:cubicBezTo>
                  <a:close/>
                  <a:moveTo>
                    <a:pt x="1565" y="383"/>
                  </a:moveTo>
                  <a:cubicBezTo>
                    <a:pt x="1446" y="333"/>
                    <a:pt x="1446" y="333"/>
                    <a:pt x="1446" y="333"/>
                  </a:cubicBezTo>
                  <a:cubicBezTo>
                    <a:pt x="1452" y="317"/>
                    <a:pt x="1452" y="317"/>
                    <a:pt x="1452" y="317"/>
                  </a:cubicBezTo>
                  <a:cubicBezTo>
                    <a:pt x="1571" y="367"/>
                    <a:pt x="1571" y="367"/>
                    <a:pt x="1571" y="367"/>
                  </a:cubicBezTo>
                  <a:cubicBezTo>
                    <a:pt x="1565" y="383"/>
                    <a:pt x="1565" y="383"/>
                    <a:pt x="1565" y="383"/>
                  </a:cubicBezTo>
                  <a:close/>
                  <a:moveTo>
                    <a:pt x="1611" y="252"/>
                  </a:moveTo>
                  <a:cubicBezTo>
                    <a:pt x="1503" y="218"/>
                    <a:pt x="1503" y="218"/>
                    <a:pt x="1503" y="218"/>
                  </a:cubicBezTo>
                  <a:cubicBezTo>
                    <a:pt x="1490" y="260"/>
                    <a:pt x="1490" y="260"/>
                    <a:pt x="1490" y="260"/>
                  </a:cubicBezTo>
                  <a:cubicBezTo>
                    <a:pt x="1476" y="255"/>
                    <a:pt x="1476" y="255"/>
                    <a:pt x="1476" y="255"/>
                  </a:cubicBezTo>
                  <a:cubicBezTo>
                    <a:pt x="1505" y="156"/>
                    <a:pt x="1505" y="156"/>
                    <a:pt x="1505" y="156"/>
                  </a:cubicBezTo>
                  <a:cubicBezTo>
                    <a:pt x="1520" y="160"/>
                    <a:pt x="1520" y="160"/>
                    <a:pt x="1520" y="160"/>
                  </a:cubicBezTo>
                  <a:cubicBezTo>
                    <a:pt x="1508" y="202"/>
                    <a:pt x="1508" y="202"/>
                    <a:pt x="1508" y="202"/>
                  </a:cubicBezTo>
                  <a:cubicBezTo>
                    <a:pt x="1616" y="236"/>
                    <a:pt x="1616" y="236"/>
                    <a:pt x="1616" y="236"/>
                  </a:cubicBezTo>
                  <a:cubicBezTo>
                    <a:pt x="1611" y="252"/>
                    <a:pt x="1611" y="252"/>
                    <a:pt x="1611" y="252"/>
                  </a:cubicBezTo>
                  <a:close/>
                  <a:moveTo>
                    <a:pt x="1642" y="84"/>
                  </a:moveTo>
                  <a:cubicBezTo>
                    <a:pt x="1588" y="78"/>
                    <a:pt x="1588" y="78"/>
                    <a:pt x="1588" y="78"/>
                  </a:cubicBezTo>
                  <a:cubicBezTo>
                    <a:pt x="1509" y="120"/>
                    <a:pt x="1509" y="120"/>
                    <a:pt x="1509" y="120"/>
                  </a:cubicBezTo>
                  <a:cubicBezTo>
                    <a:pt x="1511" y="99"/>
                    <a:pt x="1511" y="99"/>
                    <a:pt x="1511" y="99"/>
                  </a:cubicBezTo>
                  <a:cubicBezTo>
                    <a:pt x="1552" y="77"/>
                    <a:pt x="1552" y="77"/>
                    <a:pt x="1552" y="77"/>
                  </a:cubicBezTo>
                  <a:cubicBezTo>
                    <a:pt x="1560" y="74"/>
                    <a:pt x="1567" y="70"/>
                    <a:pt x="1575" y="67"/>
                  </a:cubicBezTo>
                  <a:cubicBezTo>
                    <a:pt x="1569" y="62"/>
                    <a:pt x="1562" y="56"/>
                    <a:pt x="1554" y="50"/>
                  </a:cubicBezTo>
                  <a:cubicBezTo>
                    <a:pt x="1519" y="21"/>
                    <a:pt x="1519" y="21"/>
                    <a:pt x="1519" y="21"/>
                  </a:cubicBezTo>
                  <a:cubicBezTo>
                    <a:pt x="1521" y="0"/>
                    <a:pt x="1521" y="0"/>
                    <a:pt x="1521" y="0"/>
                  </a:cubicBezTo>
                  <a:cubicBezTo>
                    <a:pt x="1589" y="60"/>
                    <a:pt x="1589" y="60"/>
                    <a:pt x="1589" y="60"/>
                  </a:cubicBezTo>
                  <a:cubicBezTo>
                    <a:pt x="1644" y="66"/>
                    <a:pt x="1644" y="66"/>
                    <a:pt x="1644" y="66"/>
                  </a:cubicBezTo>
                  <a:cubicBezTo>
                    <a:pt x="1642" y="84"/>
                    <a:pt x="1642" y="84"/>
                    <a:pt x="1642" y="8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135" dirty="0">
                <a:latin typeface="Times New Roman" panose="02020603050405020304" pitchFamily="18" charset="0"/>
              </a:endParaRPr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7973536" y="3170238"/>
              <a:ext cx="58738" cy="96837"/>
            </a:xfrm>
            <a:custGeom>
              <a:avLst/>
              <a:gdLst>
                <a:gd name="T0" fmla="*/ 58 w 58"/>
                <a:gd name="T1" fmla="*/ 91 h 95"/>
                <a:gd name="T2" fmla="*/ 47 w 58"/>
                <a:gd name="T3" fmla="*/ 95 h 95"/>
                <a:gd name="T4" fmla="*/ 21 w 58"/>
                <a:gd name="T5" fmla="*/ 24 h 95"/>
                <a:gd name="T6" fmla="*/ 13 w 58"/>
                <a:gd name="T7" fmla="*/ 35 h 95"/>
                <a:gd name="T8" fmla="*/ 4 w 58"/>
                <a:gd name="T9" fmla="*/ 45 h 95"/>
                <a:gd name="T10" fmla="*/ 0 w 58"/>
                <a:gd name="T11" fmla="*/ 35 h 95"/>
                <a:gd name="T12" fmla="*/ 12 w 58"/>
                <a:gd name="T13" fmla="*/ 18 h 95"/>
                <a:gd name="T14" fmla="*/ 18 w 58"/>
                <a:gd name="T15" fmla="*/ 2 h 95"/>
                <a:gd name="T16" fmla="*/ 25 w 58"/>
                <a:gd name="T17" fmla="*/ 0 h 95"/>
                <a:gd name="T18" fmla="*/ 58 w 58"/>
                <a:gd name="T19" fmla="*/ 9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95">
                  <a:moveTo>
                    <a:pt x="58" y="91"/>
                  </a:moveTo>
                  <a:cubicBezTo>
                    <a:pt x="47" y="95"/>
                    <a:pt x="47" y="95"/>
                    <a:pt x="47" y="9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19" y="27"/>
                    <a:pt x="17" y="31"/>
                    <a:pt x="13" y="35"/>
                  </a:cubicBezTo>
                  <a:cubicBezTo>
                    <a:pt x="10" y="39"/>
                    <a:pt x="7" y="43"/>
                    <a:pt x="4" y="4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5" y="29"/>
                    <a:pt x="9" y="24"/>
                    <a:pt x="12" y="18"/>
                  </a:cubicBezTo>
                  <a:cubicBezTo>
                    <a:pt x="15" y="12"/>
                    <a:pt x="17" y="7"/>
                    <a:pt x="18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8" y="91"/>
                    <a:pt x="58" y="91"/>
                    <a:pt x="58" y="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135" dirty="0">
                <a:latin typeface="Times New Roman" panose="02020603050405020304" pitchFamily="18" charset="0"/>
              </a:endParaRPr>
            </a:p>
          </p:txBody>
        </p:sp>
        <p:sp>
          <p:nvSpPr>
            <p:cNvPr id="23" name="Freeform 21"/>
            <p:cNvSpPr>
              <a:spLocks noEditPoints="1"/>
            </p:cNvSpPr>
            <p:nvPr/>
          </p:nvSpPr>
          <p:spPr bwMode="auto">
            <a:xfrm>
              <a:off x="8079899" y="3151188"/>
              <a:ext cx="69850" cy="100012"/>
            </a:xfrm>
            <a:custGeom>
              <a:avLst/>
              <a:gdLst>
                <a:gd name="T0" fmla="*/ 11 w 69"/>
                <a:gd name="T1" fmla="*/ 79 h 99"/>
                <a:gd name="T2" fmla="*/ 22 w 69"/>
                <a:gd name="T3" fmla="*/ 76 h 99"/>
                <a:gd name="T4" fmla="*/ 29 w 69"/>
                <a:gd name="T5" fmla="*/ 87 h 99"/>
                <a:gd name="T6" fmla="*/ 40 w 69"/>
                <a:gd name="T7" fmla="*/ 88 h 99"/>
                <a:gd name="T8" fmla="*/ 49 w 69"/>
                <a:gd name="T9" fmla="*/ 84 h 99"/>
                <a:gd name="T10" fmla="*/ 54 w 69"/>
                <a:gd name="T11" fmla="*/ 77 h 99"/>
                <a:gd name="T12" fmla="*/ 57 w 69"/>
                <a:gd name="T13" fmla="*/ 65 h 99"/>
                <a:gd name="T14" fmla="*/ 56 w 69"/>
                <a:gd name="T15" fmla="*/ 50 h 99"/>
                <a:gd name="T16" fmla="*/ 56 w 69"/>
                <a:gd name="T17" fmla="*/ 48 h 99"/>
                <a:gd name="T18" fmla="*/ 48 w 69"/>
                <a:gd name="T19" fmla="*/ 59 h 99"/>
                <a:gd name="T20" fmla="*/ 35 w 69"/>
                <a:gd name="T21" fmla="*/ 64 h 99"/>
                <a:gd name="T22" fmla="*/ 14 w 69"/>
                <a:gd name="T23" fmla="*/ 59 h 99"/>
                <a:gd name="T24" fmla="*/ 2 w 69"/>
                <a:gd name="T25" fmla="*/ 38 h 99"/>
                <a:gd name="T26" fmla="*/ 6 w 69"/>
                <a:gd name="T27" fmla="*/ 14 h 99"/>
                <a:gd name="T28" fmla="*/ 26 w 69"/>
                <a:gd name="T29" fmla="*/ 1 h 99"/>
                <a:gd name="T30" fmla="*/ 44 w 69"/>
                <a:gd name="T31" fmla="*/ 3 h 99"/>
                <a:gd name="T32" fmla="*/ 58 w 69"/>
                <a:gd name="T33" fmla="*/ 15 h 99"/>
                <a:gd name="T34" fmla="*/ 66 w 69"/>
                <a:gd name="T35" fmla="*/ 41 h 99"/>
                <a:gd name="T36" fmla="*/ 68 w 69"/>
                <a:gd name="T37" fmla="*/ 71 h 99"/>
                <a:gd name="T38" fmla="*/ 59 w 69"/>
                <a:gd name="T39" fmla="*/ 89 h 99"/>
                <a:gd name="T40" fmla="*/ 41 w 69"/>
                <a:gd name="T41" fmla="*/ 98 h 99"/>
                <a:gd name="T42" fmla="*/ 22 w 69"/>
                <a:gd name="T43" fmla="*/ 95 h 99"/>
                <a:gd name="T44" fmla="*/ 11 w 69"/>
                <a:gd name="T45" fmla="*/ 79 h 99"/>
                <a:gd name="T46" fmla="*/ 51 w 69"/>
                <a:gd name="T47" fmla="*/ 29 h 99"/>
                <a:gd name="T48" fmla="*/ 43 w 69"/>
                <a:gd name="T49" fmla="*/ 14 h 99"/>
                <a:gd name="T50" fmla="*/ 29 w 69"/>
                <a:gd name="T51" fmla="*/ 10 h 99"/>
                <a:gd name="T52" fmla="*/ 16 w 69"/>
                <a:gd name="T53" fmla="*/ 19 h 99"/>
                <a:gd name="T54" fmla="*/ 14 w 69"/>
                <a:gd name="T55" fmla="*/ 37 h 99"/>
                <a:gd name="T56" fmla="*/ 22 w 69"/>
                <a:gd name="T57" fmla="*/ 50 h 99"/>
                <a:gd name="T58" fmla="*/ 36 w 69"/>
                <a:gd name="T59" fmla="*/ 54 h 99"/>
                <a:gd name="T60" fmla="*/ 48 w 69"/>
                <a:gd name="T61" fmla="*/ 46 h 99"/>
                <a:gd name="T62" fmla="*/ 51 w 69"/>
                <a:gd name="T63" fmla="*/ 2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9" h="99">
                  <a:moveTo>
                    <a:pt x="11" y="79"/>
                  </a:moveTo>
                  <a:cubicBezTo>
                    <a:pt x="22" y="76"/>
                    <a:pt x="22" y="76"/>
                    <a:pt x="22" y="76"/>
                  </a:cubicBezTo>
                  <a:cubicBezTo>
                    <a:pt x="23" y="81"/>
                    <a:pt x="26" y="85"/>
                    <a:pt x="29" y="87"/>
                  </a:cubicBezTo>
                  <a:cubicBezTo>
                    <a:pt x="32" y="89"/>
                    <a:pt x="36" y="89"/>
                    <a:pt x="40" y="88"/>
                  </a:cubicBezTo>
                  <a:cubicBezTo>
                    <a:pt x="44" y="88"/>
                    <a:pt x="47" y="86"/>
                    <a:pt x="49" y="84"/>
                  </a:cubicBezTo>
                  <a:cubicBezTo>
                    <a:pt x="51" y="82"/>
                    <a:pt x="53" y="80"/>
                    <a:pt x="54" y="77"/>
                  </a:cubicBezTo>
                  <a:cubicBezTo>
                    <a:pt x="56" y="74"/>
                    <a:pt x="56" y="70"/>
                    <a:pt x="57" y="65"/>
                  </a:cubicBezTo>
                  <a:cubicBezTo>
                    <a:pt x="57" y="60"/>
                    <a:pt x="57" y="55"/>
                    <a:pt x="56" y="50"/>
                  </a:cubicBezTo>
                  <a:cubicBezTo>
                    <a:pt x="56" y="50"/>
                    <a:pt x="56" y="49"/>
                    <a:pt x="56" y="48"/>
                  </a:cubicBezTo>
                  <a:cubicBezTo>
                    <a:pt x="54" y="52"/>
                    <a:pt x="51" y="56"/>
                    <a:pt x="48" y="59"/>
                  </a:cubicBezTo>
                  <a:cubicBezTo>
                    <a:pt x="44" y="62"/>
                    <a:pt x="40" y="64"/>
                    <a:pt x="35" y="64"/>
                  </a:cubicBezTo>
                  <a:cubicBezTo>
                    <a:pt x="27" y="66"/>
                    <a:pt x="20" y="64"/>
                    <a:pt x="14" y="59"/>
                  </a:cubicBezTo>
                  <a:cubicBezTo>
                    <a:pt x="7" y="55"/>
                    <a:pt x="3" y="48"/>
                    <a:pt x="2" y="38"/>
                  </a:cubicBezTo>
                  <a:cubicBezTo>
                    <a:pt x="0" y="29"/>
                    <a:pt x="1" y="20"/>
                    <a:pt x="6" y="14"/>
                  </a:cubicBezTo>
                  <a:cubicBezTo>
                    <a:pt x="11" y="7"/>
                    <a:pt x="17" y="3"/>
                    <a:pt x="26" y="1"/>
                  </a:cubicBezTo>
                  <a:cubicBezTo>
                    <a:pt x="32" y="0"/>
                    <a:pt x="38" y="1"/>
                    <a:pt x="44" y="3"/>
                  </a:cubicBezTo>
                  <a:cubicBezTo>
                    <a:pt x="49" y="5"/>
                    <a:pt x="54" y="9"/>
                    <a:pt x="58" y="15"/>
                  </a:cubicBezTo>
                  <a:cubicBezTo>
                    <a:pt x="61" y="21"/>
                    <a:pt x="64" y="29"/>
                    <a:pt x="66" y="41"/>
                  </a:cubicBezTo>
                  <a:cubicBezTo>
                    <a:pt x="69" y="53"/>
                    <a:pt x="69" y="63"/>
                    <a:pt x="68" y="71"/>
                  </a:cubicBezTo>
                  <a:cubicBezTo>
                    <a:pt x="66" y="78"/>
                    <a:pt x="63" y="85"/>
                    <a:pt x="59" y="89"/>
                  </a:cubicBezTo>
                  <a:cubicBezTo>
                    <a:pt x="54" y="94"/>
                    <a:pt x="48" y="97"/>
                    <a:pt x="41" y="98"/>
                  </a:cubicBezTo>
                  <a:cubicBezTo>
                    <a:pt x="34" y="99"/>
                    <a:pt x="28" y="98"/>
                    <a:pt x="22" y="95"/>
                  </a:cubicBezTo>
                  <a:cubicBezTo>
                    <a:pt x="17" y="92"/>
                    <a:pt x="13" y="87"/>
                    <a:pt x="11" y="79"/>
                  </a:cubicBezTo>
                  <a:close/>
                  <a:moveTo>
                    <a:pt x="51" y="29"/>
                  </a:moveTo>
                  <a:cubicBezTo>
                    <a:pt x="50" y="22"/>
                    <a:pt x="47" y="17"/>
                    <a:pt x="43" y="14"/>
                  </a:cubicBezTo>
                  <a:cubicBezTo>
                    <a:pt x="38" y="11"/>
                    <a:pt x="34" y="10"/>
                    <a:pt x="29" y="10"/>
                  </a:cubicBezTo>
                  <a:cubicBezTo>
                    <a:pt x="24" y="11"/>
                    <a:pt x="20" y="14"/>
                    <a:pt x="16" y="19"/>
                  </a:cubicBezTo>
                  <a:cubicBezTo>
                    <a:pt x="13" y="24"/>
                    <a:pt x="12" y="30"/>
                    <a:pt x="14" y="37"/>
                  </a:cubicBezTo>
                  <a:cubicBezTo>
                    <a:pt x="15" y="43"/>
                    <a:pt x="17" y="47"/>
                    <a:pt x="22" y="50"/>
                  </a:cubicBezTo>
                  <a:cubicBezTo>
                    <a:pt x="26" y="53"/>
                    <a:pt x="31" y="55"/>
                    <a:pt x="36" y="54"/>
                  </a:cubicBezTo>
                  <a:cubicBezTo>
                    <a:pt x="42" y="53"/>
                    <a:pt x="46" y="50"/>
                    <a:pt x="48" y="46"/>
                  </a:cubicBezTo>
                  <a:cubicBezTo>
                    <a:pt x="51" y="41"/>
                    <a:pt x="52" y="36"/>
                    <a:pt x="51" y="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135" dirty="0">
                <a:latin typeface="Times New Roman" panose="02020603050405020304" pitchFamily="18" charset="0"/>
              </a:endParaRPr>
            </a:p>
          </p:txBody>
        </p:sp>
        <p:sp>
          <p:nvSpPr>
            <p:cNvPr id="24" name="Freeform 22"/>
            <p:cNvSpPr>
              <a:spLocks noEditPoints="1"/>
            </p:cNvSpPr>
            <p:nvPr/>
          </p:nvSpPr>
          <p:spPr bwMode="auto">
            <a:xfrm>
              <a:off x="8214836" y="3151188"/>
              <a:ext cx="68263" cy="101600"/>
            </a:xfrm>
            <a:custGeom>
              <a:avLst/>
              <a:gdLst>
                <a:gd name="T0" fmla="*/ 3 w 67"/>
                <a:gd name="T1" fmla="*/ 45 h 100"/>
                <a:gd name="T2" fmla="*/ 11 w 67"/>
                <a:gd name="T3" fmla="*/ 18 h 100"/>
                <a:gd name="T4" fmla="*/ 24 w 67"/>
                <a:gd name="T5" fmla="*/ 4 h 100"/>
                <a:gd name="T6" fmla="*/ 43 w 67"/>
                <a:gd name="T7" fmla="*/ 2 h 100"/>
                <a:gd name="T8" fmla="*/ 55 w 67"/>
                <a:gd name="T9" fmla="*/ 7 h 100"/>
                <a:gd name="T10" fmla="*/ 63 w 67"/>
                <a:gd name="T11" fmla="*/ 18 h 100"/>
                <a:gd name="T12" fmla="*/ 67 w 67"/>
                <a:gd name="T13" fmla="*/ 33 h 100"/>
                <a:gd name="T14" fmla="*/ 65 w 67"/>
                <a:gd name="T15" fmla="*/ 56 h 100"/>
                <a:gd name="T16" fmla="*/ 57 w 67"/>
                <a:gd name="T17" fmla="*/ 82 h 100"/>
                <a:gd name="T18" fmla="*/ 44 w 67"/>
                <a:gd name="T19" fmla="*/ 96 h 100"/>
                <a:gd name="T20" fmla="*/ 25 w 67"/>
                <a:gd name="T21" fmla="*/ 98 h 100"/>
                <a:gd name="T22" fmla="*/ 6 w 67"/>
                <a:gd name="T23" fmla="*/ 85 h 100"/>
                <a:gd name="T24" fmla="*/ 3 w 67"/>
                <a:gd name="T25" fmla="*/ 45 h 100"/>
                <a:gd name="T26" fmla="*/ 15 w 67"/>
                <a:gd name="T27" fmla="*/ 47 h 100"/>
                <a:gd name="T28" fmla="*/ 15 w 67"/>
                <a:gd name="T29" fmla="*/ 79 h 100"/>
                <a:gd name="T30" fmla="*/ 27 w 67"/>
                <a:gd name="T31" fmla="*/ 89 h 100"/>
                <a:gd name="T32" fmla="*/ 42 w 67"/>
                <a:gd name="T33" fmla="*/ 83 h 100"/>
                <a:gd name="T34" fmla="*/ 53 w 67"/>
                <a:gd name="T35" fmla="*/ 53 h 100"/>
                <a:gd name="T36" fmla="*/ 53 w 67"/>
                <a:gd name="T37" fmla="*/ 21 h 100"/>
                <a:gd name="T38" fmla="*/ 41 w 67"/>
                <a:gd name="T39" fmla="*/ 11 h 100"/>
                <a:gd name="T40" fmla="*/ 27 w 67"/>
                <a:gd name="T41" fmla="*/ 16 h 100"/>
                <a:gd name="T42" fmla="*/ 15 w 67"/>
                <a:gd name="T43" fmla="*/ 4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100">
                  <a:moveTo>
                    <a:pt x="3" y="45"/>
                  </a:moveTo>
                  <a:cubicBezTo>
                    <a:pt x="5" y="33"/>
                    <a:pt x="8" y="25"/>
                    <a:pt x="11" y="18"/>
                  </a:cubicBezTo>
                  <a:cubicBezTo>
                    <a:pt x="15" y="12"/>
                    <a:pt x="19" y="7"/>
                    <a:pt x="24" y="4"/>
                  </a:cubicBezTo>
                  <a:cubicBezTo>
                    <a:pt x="30" y="1"/>
                    <a:pt x="36" y="0"/>
                    <a:pt x="43" y="2"/>
                  </a:cubicBezTo>
                  <a:cubicBezTo>
                    <a:pt x="48" y="3"/>
                    <a:pt x="52" y="4"/>
                    <a:pt x="55" y="7"/>
                  </a:cubicBezTo>
                  <a:cubicBezTo>
                    <a:pt x="59" y="10"/>
                    <a:pt x="62" y="13"/>
                    <a:pt x="63" y="18"/>
                  </a:cubicBezTo>
                  <a:cubicBezTo>
                    <a:pt x="65" y="22"/>
                    <a:pt x="66" y="27"/>
                    <a:pt x="67" y="33"/>
                  </a:cubicBezTo>
                  <a:cubicBezTo>
                    <a:pt x="67" y="39"/>
                    <a:pt x="67" y="46"/>
                    <a:pt x="65" y="56"/>
                  </a:cubicBezTo>
                  <a:cubicBezTo>
                    <a:pt x="63" y="67"/>
                    <a:pt x="60" y="75"/>
                    <a:pt x="57" y="82"/>
                  </a:cubicBezTo>
                  <a:cubicBezTo>
                    <a:pt x="53" y="88"/>
                    <a:pt x="49" y="93"/>
                    <a:pt x="44" y="96"/>
                  </a:cubicBezTo>
                  <a:cubicBezTo>
                    <a:pt x="39" y="99"/>
                    <a:pt x="32" y="100"/>
                    <a:pt x="25" y="98"/>
                  </a:cubicBezTo>
                  <a:cubicBezTo>
                    <a:pt x="16" y="97"/>
                    <a:pt x="10" y="92"/>
                    <a:pt x="6" y="85"/>
                  </a:cubicBezTo>
                  <a:cubicBezTo>
                    <a:pt x="1" y="76"/>
                    <a:pt x="0" y="62"/>
                    <a:pt x="3" y="45"/>
                  </a:cubicBezTo>
                  <a:close/>
                  <a:moveTo>
                    <a:pt x="15" y="47"/>
                  </a:moveTo>
                  <a:cubicBezTo>
                    <a:pt x="12" y="62"/>
                    <a:pt x="12" y="73"/>
                    <a:pt x="15" y="79"/>
                  </a:cubicBezTo>
                  <a:cubicBezTo>
                    <a:pt x="18" y="85"/>
                    <a:pt x="22" y="88"/>
                    <a:pt x="27" y="89"/>
                  </a:cubicBezTo>
                  <a:cubicBezTo>
                    <a:pt x="33" y="90"/>
                    <a:pt x="37" y="88"/>
                    <a:pt x="42" y="83"/>
                  </a:cubicBezTo>
                  <a:cubicBezTo>
                    <a:pt x="47" y="79"/>
                    <a:pt x="50" y="69"/>
                    <a:pt x="53" y="53"/>
                  </a:cubicBezTo>
                  <a:cubicBezTo>
                    <a:pt x="56" y="38"/>
                    <a:pt x="56" y="27"/>
                    <a:pt x="53" y="21"/>
                  </a:cubicBezTo>
                  <a:cubicBezTo>
                    <a:pt x="50" y="16"/>
                    <a:pt x="46" y="12"/>
                    <a:pt x="41" y="11"/>
                  </a:cubicBezTo>
                  <a:cubicBezTo>
                    <a:pt x="35" y="10"/>
                    <a:pt x="31" y="12"/>
                    <a:pt x="27" y="16"/>
                  </a:cubicBezTo>
                  <a:cubicBezTo>
                    <a:pt x="22" y="21"/>
                    <a:pt x="18" y="31"/>
                    <a:pt x="15" y="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135" dirty="0">
                <a:latin typeface="Times New Roman" panose="02020603050405020304" pitchFamily="18" charset="0"/>
              </a:endParaRPr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8332311" y="3167063"/>
              <a:ext cx="79375" cy="100012"/>
            </a:xfrm>
            <a:custGeom>
              <a:avLst/>
              <a:gdLst>
                <a:gd name="T0" fmla="*/ 16 w 78"/>
                <a:gd name="T1" fmla="*/ 10 h 98"/>
                <a:gd name="T2" fmla="*/ 20 w 78"/>
                <a:gd name="T3" fmla="*/ 0 h 98"/>
                <a:gd name="T4" fmla="*/ 78 w 78"/>
                <a:gd name="T5" fmla="*/ 21 h 98"/>
                <a:gd name="T6" fmla="*/ 75 w 78"/>
                <a:gd name="T7" fmla="*/ 30 h 98"/>
                <a:gd name="T8" fmla="*/ 49 w 78"/>
                <a:gd name="T9" fmla="*/ 48 h 98"/>
                <a:gd name="T10" fmla="*/ 25 w 78"/>
                <a:gd name="T11" fmla="*/ 75 h 98"/>
                <a:gd name="T12" fmla="*/ 12 w 78"/>
                <a:gd name="T13" fmla="*/ 98 h 98"/>
                <a:gd name="T14" fmla="*/ 0 w 78"/>
                <a:gd name="T15" fmla="*/ 94 h 98"/>
                <a:gd name="T16" fmla="*/ 14 w 78"/>
                <a:gd name="T17" fmla="*/ 69 h 98"/>
                <a:gd name="T18" fmla="*/ 36 w 78"/>
                <a:gd name="T19" fmla="*/ 44 h 98"/>
                <a:gd name="T20" fmla="*/ 60 w 78"/>
                <a:gd name="T21" fmla="*/ 27 h 98"/>
                <a:gd name="T22" fmla="*/ 16 w 78"/>
                <a:gd name="T23" fmla="*/ 1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98">
                  <a:moveTo>
                    <a:pt x="16" y="1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67" y="34"/>
                    <a:pt x="59" y="40"/>
                    <a:pt x="49" y="48"/>
                  </a:cubicBezTo>
                  <a:cubicBezTo>
                    <a:pt x="40" y="56"/>
                    <a:pt x="32" y="65"/>
                    <a:pt x="25" y="75"/>
                  </a:cubicBezTo>
                  <a:cubicBezTo>
                    <a:pt x="20" y="81"/>
                    <a:pt x="15" y="89"/>
                    <a:pt x="12" y="98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3" y="87"/>
                    <a:pt x="7" y="79"/>
                    <a:pt x="14" y="69"/>
                  </a:cubicBezTo>
                  <a:cubicBezTo>
                    <a:pt x="20" y="60"/>
                    <a:pt x="27" y="52"/>
                    <a:pt x="36" y="44"/>
                  </a:cubicBezTo>
                  <a:cubicBezTo>
                    <a:pt x="44" y="37"/>
                    <a:pt x="52" y="31"/>
                    <a:pt x="60" y="27"/>
                  </a:cubicBezTo>
                  <a:cubicBezTo>
                    <a:pt x="16" y="10"/>
                    <a:pt x="16" y="10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135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2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/>
              <a:t>人工智能原理</a:t>
            </a:r>
            <a:endParaRPr lang="en-US" altLang="zh-CN" dirty="0"/>
          </a:p>
        </p:txBody>
      </p:sp>
      <p:sp>
        <p:nvSpPr>
          <p:cNvPr id="2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  <p:sp>
        <p:nvSpPr>
          <p:cNvPr id="2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>
            <a:lvl1pPr>
              <a:defRPr/>
            </a:lvl1pPr>
          </a:lstStyle>
          <a:p>
            <a:fld id="{6B07216D-9A51-4D6A-815A-DFEBC0568850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7465063" y="5158168"/>
            <a:ext cx="1698372" cy="1699833"/>
            <a:chOff x="7255986" y="2773363"/>
            <a:chExt cx="1843088" cy="1844674"/>
          </a:xfrm>
          <a:solidFill>
            <a:srgbClr val="585858">
              <a:alpha val="25000"/>
            </a:srgbClr>
          </a:solidFill>
        </p:grpSpPr>
        <p:sp>
          <p:nvSpPr>
            <p:cNvPr id="7" name="Freeform 5"/>
            <p:cNvSpPr/>
            <p:nvPr/>
          </p:nvSpPr>
          <p:spPr bwMode="auto">
            <a:xfrm>
              <a:off x="7506811" y="3117850"/>
              <a:ext cx="160338" cy="166687"/>
            </a:xfrm>
            <a:custGeom>
              <a:avLst/>
              <a:gdLst>
                <a:gd name="T0" fmla="*/ 36 w 157"/>
                <a:gd name="T1" fmla="*/ 105 h 163"/>
                <a:gd name="T2" fmla="*/ 24 w 157"/>
                <a:gd name="T3" fmla="*/ 56 h 163"/>
                <a:gd name="T4" fmla="*/ 58 w 157"/>
                <a:gd name="T5" fmla="*/ 18 h 163"/>
                <a:gd name="T6" fmla="*/ 67 w 157"/>
                <a:gd name="T7" fmla="*/ 9 h 163"/>
                <a:gd name="T8" fmla="*/ 145 w 157"/>
                <a:gd name="T9" fmla="*/ 67 h 163"/>
                <a:gd name="T10" fmla="*/ 152 w 157"/>
                <a:gd name="T11" fmla="*/ 111 h 163"/>
                <a:gd name="T12" fmla="*/ 137 w 157"/>
                <a:gd name="T13" fmla="*/ 82 h 163"/>
                <a:gd name="T14" fmla="*/ 74 w 157"/>
                <a:gd name="T15" fmla="*/ 29 h 163"/>
                <a:gd name="T16" fmla="*/ 44 w 157"/>
                <a:gd name="T17" fmla="*/ 67 h 163"/>
                <a:gd name="T18" fmla="*/ 107 w 157"/>
                <a:gd name="T19" fmla="*/ 158 h 163"/>
                <a:gd name="T20" fmla="*/ 91 w 157"/>
                <a:gd name="T21" fmla="*/ 161 h 163"/>
                <a:gd name="T22" fmla="*/ 36 w 157"/>
                <a:gd name="T23" fmla="*/ 10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163">
                  <a:moveTo>
                    <a:pt x="36" y="105"/>
                  </a:moveTo>
                  <a:cubicBezTo>
                    <a:pt x="26" y="92"/>
                    <a:pt x="0" y="68"/>
                    <a:pt x="24" y="56"/>
                  </a:cubicBezTo>
                  <a:cubicBezTo>
                    <a:pt x="24" y="65"/>
                    <a:pt x="68" y="22"/>
                    <a:pt x="58" y="18"/>
                  </a:cubicBezTo>
                  <a:cubicBezTo>
                    <a:pt x="63" y="12"/>
                    <a:pt x="65" y="10"/>
                    <a:pt x="67" y="9"/>
                  </a:cubicBezTo>
                  <a:cubicBezTo>
                    <a:pt x="94" y="0"/>
                    <a:pt x="130" y="47"/>
                    <a:pt x="145" y="67"/>
                  </a:cubicBezTo>
                  <a:cubicBezTo>
                    <a:pt x="148" y="79"/>
                    <a:pt x="157" y="105"/>
                    <a:pt x="152" y="111"/>
                  </a:cubicBezTo>
                  <a:cubicBezTo>
                    <a:pt x="109" y="90"/>
                    <a:pt x="137" y="92"/>
                    <a:pt x="137" y="82"/>
                  </a:cubicBezTo>
                  <a:cubicBezTo>
                    <a:pt x="126" y="58"/>
                    <a:pt x="88" y="24"/>
                    <a:pt x="74" y="29"/>
                  </a:cubicBezTo>
                  <a:cubicBezTo>
                    <a:pt x="67" y="35"/>
                    <a:pt x="55" y="60"/>
                    <a:pt x="44" y="67"/>
                  </a:cubicBezTo>
                  <a:cubicBezTo>
                    <a:pt x="34" y="87"/>
                    <a:pt x="92" y="139"/>
                    <a:pt x="107" y="158"/>
                  </a:cubicBezTo>
                  <a:cubicBezTo>
                    <a:pt x="99" y="163"/>
                    <a:pt x="97" y="162"/>
                    <a:pt x="91" y="161"/>
                  </a:cubicBezTo>
                  <a:cubicBezTo>
                    <a:pt x="76" y="145"/>
                    <a:pt x="42" y="111"/>
                    <a:pt x="36" y="10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135" dirty="0">
                <a:latin typeface="Times New Roman" panose="02020603050405020304" pitchFamily="18" charset="0"/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7563961" y="3175000"/>
              <a:ext cx="26988" cy="25400"/>
            </a:xfrm>
            <a:custGeom>
              <a:avLst/>
              <a:gdLst>
                <a:gd name="T0" fmla="*/ 2 w 25"/>
                <a:gd name="T1" fmla="*/ 21 h 25"/>
                <a:gd name="T2" fmla="*/ 8 w 25"/>
                <a:gd name="T3" fmla="*/ 24 h 25"/>
                <a:gd name="T4" fmla="*/ 22 w 25"/>
                <a:gd name="T5" fmla="*/ 4 h 25"/>
                <a:gd name="T6" fmla="*/ 16 w 25"/>
                <a:gd name="T7" fmla="*/ 1 h 25"/>
                <a:gd name="T8" fmla="*/ 7 w 25"/>
                <a:gd name="T9" fmla="*/ 9 h 25"/>
                <a:gd name="T10" fmla="*/ 2 w 25"/>
                <a:gd name="T11" fmla="*/ 2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5">
                  <a:moveTo>
                    <a:pt x="2" y="21"/>
                  </a:moveTo>
                  <a:cubicBezTo>
                    <a:pt x="2" y="21"/>
                    <a:pt x="6" y="25"/>
                    <a:pt x="8" y="24"/>
                  </a:cubicBezTo>
                  <a:cubicBezTo>
                    <a:pt x="19" y="14"/>
                    <a:pt x="25" y="7"/>
                    <a:pt x="22" y="4"/>
                  </a:cubicBezTo>
                  <a:cubicBezTo>
                    <a:pt x="19" y="2"/>
                    <a:pt x="18" y="0"/>
                    <a:pt x="16" y="1"/>
                  </a:cubicBezTo>
                  <a:cubicBezTo>
                    <a:pt x="14" y="1"/>
                    <a:pt x="10" y="6"/>
                    <a:pt x="7" y="9"/>
                  </a:cubicBezTo>
                  <a:cubicBezTo>
                    <a:pt x="4" y="13"/>
                    <a:pt x="0" y="16"/>
                    <a:pt x="2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135" dirty="0">
                <a:latin typeface="Times New Roman" panose="02020603050405020304" pitchFamily="18" charset="0"/>
              </a:endParaRPr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7560786" y="3175000"/>
              <a:ext cx="76200" cy="63500"/>
            </a:xfrm>
            <a:custGeom>
              <a:avLst/>
              <a:gdLst>
                <a:gd name="T0" fmla="*/ 42 w 75"/>
                <a:gd name="T1" fmla="*/ 46 h 63"/>
                <a:gd name="T2" fmla="*/ 26 w 75"/>
                <a:gd name="T3" fmla="*/ 58 h 63"/>
                <a:gd name="T4" fmla="*/ 62 w 75"/>
                <a:gd name="T5" fmla="*/ 40 h 63"/>
                <a:gd name="T6" fmla="*/ 42 w 75"/>
                <a:gd name="T7" fmla="*/ 4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63">
                  <a:moveTo>
                    <a:pt x="42" y="46"/>
                  </a:moveTo>
                  <a:cubicBezTo>
                    <a:pt x="61" y="63"/>
                    <a:pt x="36" y="63"/>
                    <a:pt x="26" y="58"/>
                  </a:cubicBezTo>
                  <a:cubicBezTo>
                    <a:pt x="0" y="32"/>
                    <a:pt x="75" y="0"/>
                    <a:pt x="62" y="40"/>
                  </a:cubicBezTo>
                  <a:cubicBezTo>
                    <a:pt x="57" y="58"/>
                    <a:pt x="40" y="31"/>
                    <a:pt x="42" y="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135" dirty="0">
                <a:latin typeface="Times New Roman" panose="02020603050405020304" pitchFamily="18" charset="0"/>
              </a:endParaRPr>
            </a:p>
          </p:txBody>
        </p:sp>
        <p:sp>
          <p:nvSpPr>
            <p:cNvPr id="10" name="Freeform 8"/>
            <p:cNvSpPr/>
            <p:nvPr/>
          </p:nvSpPr>
          <p:spPr bwMode="auto">
            <a:xfrm>
              <a:off x="7908449" y="2894013"/>
              <a:ext cx="34925" cy="23812"/>
            </a:xfrm>
            <a:custGeom>
              <a:avLst/>
              <a:gdLst>
                <a:gd name="T0" fmla="*/ 8 w 34"/>
                <a:gd name="T1" fmla="*/ 3 h 24"/>
                <a:gd name="T2" fmla="*/ 25 w 34"/>
                <a:gd name="T3" fmla="*/ 20 h 24"/>
                <a:gd name="T4" fmla="*/ 19 w 34"/>
                <a:gd name="T5" fmla="*/ 7 h 24"/>
                <a:gd name="T6" fmla="*/ 16 w 34"/>
                <a:gd name="T7" fmla="*/ 0 h 24"/>
                <a:gd name="T8" fmla="*/ 8 w 34"/>
                <a:gd name="T9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4">
                  <a:moveTo>
                    <a:pt x="8" y="3"/>
                  </a:moveTo>
                  <a:cubicBezTo>
                    <a:pt x="0" y="13"/>
                    <a:pt x="12" y="24"/>
                    <a:pt x="25" y="20"/>
                  </a:cubicBezTo>
                  <a:cubicBezTo>
                    <a:pt x="34" y="18"/>
                    <a:pt x="20" y="11"/>
                    <a:pt x="19" y="7"/>
                  </a:cubicBezTo>
                  <a:cubicBezTo>
                    <a:pt x="19" y="6"/>
                    <a:pt x="18" y="0"/>
                    <a:pt x="16" y="0"/>
                  </a:cubicBezTo>
                  <a:cubicBezTo>
                    <a:pt x="15" y="0"/>
                    <a:pt x="7" y="1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135" dirty="0">
                <a:latin typeface="Times New Roman" panose="02020603050405020304" pitchFamily="18" charset="0"/>
              </a:endParaRPr>
            </a:p>
          </p:txBody>
        </p:sp>
        <p:sp>
          <p:nvSpPr>
            <p:cNvPr id="11" name="Freeform 9"/>
            <p:cNvSpPr/>
            <p:nvPr/>
          </p:nvSpPr>
          <p:spPr bwMode="auto">
            <a:xfrm>
              <a:off x="7914799" y="2919413"/>
              <a:ext cx="19050" cy="31750"/>
            </a:xfrm>
            <a:custGeom>
              <a:avLst/>
              <a:gdLst>
                <a:gd name="T0" fmla="*/ 12 w 18"/>
                <a:gd name="T1" fmla="*/ 2 h 32"/>
                <a:gd name="T2" fmla="*/ 15 w 18"/>
                <a:gd name="T3" fmla="*/ 19 h 32"/>
                <a:gd name="T4" fmla="*/ 5 w 18"/>
                <a:gd name="T5" fmla="*/ 18 h 32"/>
                <a:gd name="T6" fmla="*/ 2 w 18"/>
                <a:gd name="T7" fmla="*/ 3 h 32"/>
                <a:gd name="T8" fmla="*/ 12 w 18"/>
                <a:gd name="T9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2">
                  <a:moveTo>
                    <a:pt x="12" y="2"/>
                  </a:moveTo>
                  <a:cubicBezTo>
                    <a:pt x="17" y="8"/>
                    <a:pt x="18" y="13"/>
                    <a:pt x="15" y="19"/>
                  </a:cubicBezTo>
                  <a:cubicBezTo>
                    <a:pt x="11" y="28"/>
                    <a:pt x="0" y="32"/>
                    <a:pt x="5" y="18"/>
                  </a:cubicBezTo>
                  <a:cubicBezTo>
                    <a:pt x="6" y="16"/>
                    <a:pt x="3" y="6"/>
                    <a:pt x="2" y="3"/>
                  </a:cubicBezTo>
                  <a:cubicBezTo>
                    <a:pt x="0" y="0"/>
                    <a:pt x="12" y="0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135" dirty="0">
                <a:latin typeface="Times New Roman" panose="02020603050405020304" pitchFamily="18" charset="0"/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>
              <a:off x="7917974" y="2952750"/>
              <a:ext cx="28575" cy="101600"/>
            </a:xfrm>
            <a:custGeom>
              <a:avLst/>
              <a:gdLst>
                <a:gd name="T0" fmla="*/ 24 w 29"/>
                <a:gd name="T1" fmla="*/ 98 h 99"/>
                <a:gd name="T2" fmla="*/ 9 w 29"/>
                <a:gd name="T3" fmla="*/ 82 h 99"/>
                <a:gd name="T4" fmla="*/ 0 w 29"/>
                <a:gd name="T5" fmla="*/ 1 h 99"/>
                <a:gd name="T6" fmla="*/ 6 w 29"/>
                <a:gd name="T7" fmla="*/ 1 h 99"/>
                <a:gd name="T8" fmla="*/ 20 w 29"/>
                <a:gd name="T9" fmla="*/ 51 h 99"/>
                <a:gd name="T10" fmla="*/ 27 w 29"/>
                <a:gd name="T11" fmla="*/ 80 h 99"/>
                <a:gd name="T12" fmla="*/ 24 w 29"/>
                <a:gd name="T13" fmla="*/ 9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99">
                  <a:moveTo>
                    <a:pt x="24" y="98"/>
                  </a:moveTo>
                  <a:cubicBezTo>
                    <a:pt x="17" y="96"/>
                    <a:pt x="15" y="92"/>
                    <a:pt x="9" y="82"/>
                  </a:cubicBezTo>
                  <a:cubicBezTo>
                    <a:pt x="7" y="58"/>
                    <a:pt x="14" y="40"/>
                    <a:pt x="0" y="1"/>
                  </a:cubicBezTo>
                  <a:cubicBezTo>
                    <a:pt x="0" y="1"/>
                    <a:pt x="6" y="0"/>
                    <a:pt x="6" y="1"/>
                  </a:cubicBezTo>
                  <a:cubicBezTo>
                    <a:pt x="12" y="16"/>
                    <a:pt x="23" y="39"/>
                    <a:pt x="20" y="51"/>
                  </a:cubicBezTo>
                  <a:cubicBezTo>
                    <a:pt x="18" y="55"/>
                    <a:pt x="25" y="75"/>
                    <a:pt x="27" y="80"/>
                  </a:cubicBezTo>
                  <a:cubicBezTo>
                    <a:pt x="29" y="91"/>
                    <a:pt x="29" y="99"/>
                    <a:pt x="24" y="9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135" dirty="0">
                <a:latin typeface="Times New Roman" panose="02020603050405020304" pitchFamily="18" charset="0"/>
              </a:endParaRPr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7944961" y="2855913"/>
              <a:ext cx="92075" cy="133350"/>
            </a:xfrm>
            <a:custGeom>
              <a:avLst/>
              <a:gdLst>
                <a:gd name="T0" fmla="*/ 12 w 89"/>
                <a:gd name="T1" fmla="*/ 60 h 131"/>
                <a:gd name="T2" fmla="*/ 17 w 89"/>
                <a:gd name="T3" fmla="*/ 79 h 131"/>
                <a:gd name="T4" fmla="*/ 4 w 89"/>
                <a:gd name="T5" fmla="*/ 112 h 131"/>
                <a:gd name="T6" fmla="*/ 7 w 89"/>
                <a:gd name="T7" fmla="*/ 131 h 131"/>
                <a:gd name="T8" fmla="*/ 25 w 89"/>
                <a:gd name="T9" fmla="*/ 111 h 131"/>
                <a:gd name="T10" fmla="*/ 31 w 89"/>
                <a:gd name="T11" fmla="*/ 81 h 131"/>
                <a:gd name="T12" fmla="*/ 42 w 89"/>
                <a:gd name="T13" fmla="*/ 67 h 131"/>
                <a:gd name="T14" fmla="*/ 39 w 89"/>
                <a:gd name="T15" fmla="*/ 94 h 131"/>
                <a:gd name="T16" fmla="*/ 49 w 89"/>
                <a:gd name="T17" fmla="*/ 71 h 131"/>
                <a:gd name="T18" fmla="*/ 60 w 89"/>
                <a:gd name="T19" fmla="*/ 58 h 131"/>
                <a:gd name="T20" fmla="*/ 73 w 89"/>
                <a:gd name="T21" fmla="*/ 80 h 131"/>
                <a:gd name="T22" fmla="*/ 82 w 89"/>
                <a:gd name="T23" fmla="*/ 70 h 131"/>
                <a:gd name="T24" fmla="*/ 64 w 89"/>
                <a:gd name="T25" fmla="*/ 49 h 131"/>
                <a:gd name="T26" fmla="*/ 72 w 89"/>
                <a:gd name="T27" fmla="*/ 39 h 131"/>
                <a:gd name="T28" fmla="*/ 67 w 89"/>
                <a:gd name="T29" fmla="*/ 31 h 131"/>
                <a:gd name="T30" fmla="*/ 42 w 89"/>
                <a:gd name="T31" fmla="*/ 54 h 131"/>
                <a:gd name="T32" fmla="*/ 55 w 89"/>
                <a:gd name="T33" fmla="*/ 27 h 131"/>
                <a:gd name="T34" fmla="*/ 56 w 89"/>
                <a:gd name="T35" fmla="*/ 16 h 131"/>
                <a:gd name="T36" fmla="*/ 39 w 89"/>
                <a:gd name="T37" fmla="*/ 7 h 131"/>
                <a:gd name="T38" fmla="*/ 21 w 89"/>
                <a:gd name="T39" fmla="*/ 12 h 131"/>
                <a:gd name="T40" fmla="*/ 5 w 89"/>
                <a:gd name="T41" fmla="*/ 42 h 131"/>
                <a:gd name="T42" fmla="*/ 20 w 89"/>
                <a:gd name="T43" fmla="*/ 45 h 131"/>
                <a:gd name="T44" fmla="*/ 35 w 89"/>
                <a:gd name="T45" fmla="*/ 28 h 131"/>
                <a:gd name="T46" fmla="*/ 33 w 89"/>
                <a:gd name="T47" fmla="*/ 58 h 131"/>
                <a:gd name="T48" fmla="*/ 34 w 89"/>
                <a:gd name="T49" fmla="*/ 68 h 131"/>
                <a:gd name="T50" fmla="*/ 12 w 89"/>
                <a:gd name="T51" fmla="*/ 6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9" h="131">
                  <a:moveTo>
                    <a:pt x="12" y="60"/>
                  </a:moveTo>
                  <a:cubicBezTo>
                    <a:pt x="7" y="72"/>
                    <a:pt x="13" y="76"/>
                    <a:pt x="17" y="79"/>
                  </a:cubicBezTo>
                  <a:cubicBezTo>
                    <a:pt x="20" y="87"/>
                    <a:pt x="8" y="104"/>
                    <a:pt x="4" y="112"/>
                  </a:cubicBezTo>
                  <a:cubicBezTo>
                    <a:pt x="2" y="117"/>
                    <a:pt x="0" y="126"/>
                    <a:pt x="7" y="131"/>
                  </a:cubicBezTo>
                  <a:cubicBezTo>
                    <a:pt x="20" y="129"/>
                    <a:pt x="23" y="122"/>
                    <a:pt x="25" y="111"/>
                  </a:cubicBezTo>
                  <a:cubicBezTo>
                    <a:pt x="26" y="105"/>
                    <a:pt x="29" y="92"/>
                    <a:pt x="31" y="81"/>
                  </a:cubicBezTo>
                  <a:cubicBezTo>
                    <a:pt x="30" y="82"/>
                    <a:pt x="36" y="68"/>
                    <a:pt x="42" y="67"/>
                  </a:cubicBezTo>
                  <a:cubicBezTo>
                    <a:pt x="49" y="76"/>
                    <a:pt x="33" y="81"/>
                    <a:pt x="39" y="94"/>
                  </a:cubicBezTo>
                  <a:cubicBezTo>
                    <a:pt x="50" y="99"/>
                    <a:pt x="49" y="74"/>
                    <a:pt x="49" y="71"/>
                  </a:cubicBezTo>
                  <a:cubicBezTo>
                    <a:pt x="50" y="60"/>
                    <a:pt x="55" y="45"/>
                    <a:pt x="60" y="58"/>
                  </a:cubicBezTo>
                  <a:cubicBezTo>
                    <a:pt x="65" y="70"/>
                    <a:pt x="66" y="74"/>
                    <a:pt x="73" y="80"/>
                  </a:cubicBezTo>
                  <a:cubicBezTo>
                    <a:pt x="80" y="85"/>
                    <a:pt x="89" y="77"/>
                    <a:pt x="82" y="70"/>
                  </a:cubicBezTo>
                  <a:cubicBezTo>
                    <a:pt x="74" y="66"/>
                    <a:pt x="71" y="71"/>
                    <a:pt x="64" y="49"/>
                  </a:cubicBezTo>
                  <a:cubicBezTo>
                    <a:pt x="63" y="46"/>
                    <a:pt x="66" y="48"/>
                    <a:pt x="72" y="39"/>
                  </a:cubicBezTo>
                  <a:cubicBezTo>
                    <a:pt x="70" y="39"/>
                    <a:pt x="77" y="28"/>
                    <a:pt x="67" y="31"/>
                  </a:cubicBezTo>
                  <a:cubicBezTo>
                    <a:pt x="66" y="32"/>
                    <a:pt x="48" y="60"/>
                    <a:pt x="42" y="54"/>
                  </a:cubicBezTo>
                  <a:cubicBezTo>
                    <a:pt x="36" y="48"/>
                    <a:pt x="52" y="34"/>
                    <a:pt x="55" y="27"/>
                  </a:cubicBezTo>
                  <a:cubicBezTo>
                    <a:pt x="56" y="24"/>
                    <a:pt x="58" y="22"/>
                    <a:pt x="56" y="16"/>
                  </a:cubicBezTo>
                  <a:cubicBezTo>
                    <a:pt x="49" y="18"/>
                    <a:pt x="32" y="28"/>
                    <a:pt x="39" y="7"/>
                  </a:cubicBezTo>
                  <a:cubicBezTo>
                    <a:pt x="39" y="0"/>
                    <a:pt x="22" y="10"/>
                    <a:pt x="21" y="12"/>
                  </a:cubicBezTo>
                  <a:cubicBezTo>
                    <a:pt x="15" y="18"/>
                    <a:pt x="7" y="32"/>
                    <a:pt x="5" y="42"/>
                  </a:cubicBezTo>
                  <a:cubicBezTo>
                    <a:pt x="5" y="59"/>
                    <a:pt x="13" y="50"/>
                    <a:pt x="20" y="45"/>
                  </a:cubicBezTo>
                  <a:cubicBezTo>
                    <a:pt x="23" y="40"/>
                    <a:pt x="26" y="31"/>
                    <a:pt x="35" y="28"/>
                  </a:cubicBezTo>
                  <a:cubicBezTo>
                    <a:pt x="47" y="26"/>
                    <a:pt x="32" y="54"/>
                    <a:pt x="33" y="58"/>
                  </a:cubicBezTo>
                  <a:cubicBezTo>
                    <a:pt x="33" y="63"/>
                    <a:pt x="35" y="66"/>
                    <a:pt x="34" y="68"/>
                  </a:cubicBezTo>
                  <a:cubicBezTo>
                    <a:pt x="24" y="80"/>
                    <a:pt x="18" y="54"/>
                    <a:pt x="12" y="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135" dirty="0">
                <a:latin typeface="Times New Roman" panose="02020603050405020304" pitchFamily="18" charset="0"/>
              </a:endParaRPr>
            </a:p>
          </p:txBody>
        </p:sp>
        <p:sp>
          <p:nvSpPr>
            <p:cNvPr id="14" name="Freeform 12"/>
            <p:cNvSpPr/>
            <p:nvPr/>
          </p:nvSpPr>
          <p:spPr bwMode="auto">
            <a:xfrm>
              <a:off x="8016399" y="2894013"/>
              <a:ext cx="73025" cy="39687"/>
            </a:xfrm>
            <a:custGeom>
              <a:avLst/>
              <a:gdLst>
                <a:gd name="T0" fmla="*/ 16 w 72"/>
                <a:gd name="T1" fmla="*/ 0 h 39"/>
                <a:gd name="T2" fmla="*/ 20 w 72"/>
                <a:gd name="T3" fmla="*/ 14 h 39"/>
                <a:gd name="T4" fmla="*/ 39 w 72"/>
                <a:gd name="T5" fmla="*/ 16 h 39"/>
                <a:gd name="T6" fmla="*/ 63 w 72"/>
                <a:gd name="T7" fmla="*/ 25 h 39"/>
                <a:gd name="T8" fmla="*/ 19 w 72"/>
                <a:gd name="T9" fmla="*/ 30 h 39"/>
                <a:gd name="T10" fmla="*/ 3 w 72"/>
                <a:gd name="T11" fmla="*/ 18 h 39"/>
                <a:gd name="T12" fmla="*/ 16 w 72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39">
                  <a:moveTo>
                    <a:pt x="16" y="0"/>
                  </a:moveTo>
                  <a:cubicBezTo>
                    <a:pt x="26" y="5"/>
                    <a:pt x="25" y="3"/>
                    <a:pt x="20" y="14"/>
                  </a:cubicBezTo>
                  <a:cubicBezTo>
                    <a:pt x="18" y="19"/>
                    <a:pt x="38" y="16"/>
                    <a:pt x="39" y="16"/>
                  </a:cubicBezTo>
                  <a:cubicBezTo>
                    <a:pt x="44" y="19"/>
                    <a:pt x="72" y="6"/>
                    <a:pt x="63" y="25"/>
                  </a:cubicBezTo>
                  <a:cubicBezTo>
                    <a:pt x="57" y="39"/>
                    <a:pt x="27" y="34"/>
                    <a:pt x="19" y="30"/>
                  </a:cubicBezTo>
                  <a:cubicBezTo>
                    <a:pt x="16" y="29"/>
                    <a:pt x="0" y="24"/>
                    <a:pt x="3" y="18"/>
                  </a:cubicBezTo>
                  <a:cubicBezTo>
                    <a:pt x="5" y="12"/>
                    <a:pt x="10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135" dirty="0">
                <a:latin typeface="Times New Roman" panose="02020603050405020304" pitchFamily="18" charset="0"/>
              </a:endParaRPr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7979886" y="2941638"/>
              <a:ext cx="73025" cy="77787"/>
            </a:xfrm>
            <a:custGeom>
              <a:avLst/>
              <a:gdLst>
                <a:gd name="T0" fmla="*/ 4 w 72"/>
                <a:gd name="T1" fmla="*/ 17 h 77"/>
                <a:gd name="T2" fmla="*/ 3 w 72"/>
                <a:gd name="T3" fmla="*/ 43 h 77"/>
                <a:gd name="T4" fmla="*/ 10 w 72"/>
                <a:gd name="T5" fmla="*/ 67 h 77"/>
                <a:gd name="T6" fmla="*/ 20 w 72"/>
                <a:gd name="T7" fmla="*/ 65 h 77"/>
                <a:gd name="T8" fmla="*/ 15 w 72"/>
                <a:gd name="T9" fmla="*/ 41 h 77"/>
                <a:gd name="T10" fmla="*/ 28 w 72"/>
                <a:gd name="T11" fmla="*/ 47 h 77"/>
                <a:gd name="T12" fmla="*/ 41 w 72"/>
                <a:gd name="T13" fmla="*/ 38 h 77"/>
                <a:gd name="T14" fmla="*/ 56 w 72"/>
                <a:gd name="T15" fmla="*/ 20 h 77"/>
                <a:gd name="T16" fmla="*/ 60 w 72"/>
                <a:gd name="T17" fmla="*/ 68 h 77"/>
                <a:gd name="T18" fmla="*/ 72 w 72"/>
                <a:gd name="T19" fmla="*/ 33 h 77"/>
                <a:gd name="T20" fmla="*/ 58 w 72"/>
                <a:gd name="T21" fmla="*/ 3 h 77"/>
                <a:gd name="T22" fmla="*/ 41 w 72"/>
                <a:gd name="T23" fmla="*/ 11 h 77"/>
                <a:gd name="T24" fmla="*/ 36 w 72"/>
                <a:gd name="T25" fmla="*/ 29 h 77"/>
                <a:gd name="T26" fmla="*/ 27 w 72"/>
                <a:gd name="T27" fmla="*/ 17 h 77"/>
                <a:gd name="T28" fmla="*/ 14 w 72"/>
                <a:gd name="T29" fmla="*/ 32 h 77"/>
                <a:gd name="T30" fmla="*/ 9 w 72"/>
                <a:gd name="T31" fmla="*/ 20 h 77"/>
                <a:gd name="T32" fmla="*/ 4 w 72"/>
                <a:gd name="T33" fmla="*/ 1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7">
                  <a:moveTo>
                    <a:pt x="4" y="17"/>
                  </a:moveTo>
                  <a:cubicBezTo>
                    <a:pt x="0" y="19"/>
                    <a:pt x="2" y="38"/>
                    <a:pt x="3" y="43"/>
                  </a:cubicBezTo>
                  <a:cubicBezTo>
                    <a:pt x="5" y="53"/>
                    <a:pt x="6" y="58"/>
                    <a:pt x="10" y="67"/>
                  </a:cubicBezTo>
                  <a:cubicBezTo>
                    <a:pt x="13" y="77"/>
                    <a:pt x="23" y="74"/>
                    <a:pt x="20" y="65"/>
                  </a:cubicBezTo>
                  <a:cubicBezTo>
                    <a:pt x="17" y="57"/>
                    <a:pt x="14" y="48"/>
                    <a:pt x="15" y="41"/>
                  </a:cubicBezTo>
                  <a:cubicBezTo>
                    <a:pt x="16" y="32"/>
                    <a:pt x="25" y="34"/>
                    <a:pt x="28" y="47"/>
                  </a:cubicBezTo>
                  <a:cubicBezTo>
                    <a:pt x="33" y="68"/>
                    <a:pt x="36" y="48"/>
                    <a:pt x="41" y="38"/>
                  </a:cubicBezTo>
                  <a:cubicBezTo>
                    <a:pt x="42" y="36"/>
                    <a:pt x="46" y="7"/>
                    <a:pt x="56" y="20"/>
                  </a:cubicBezTo>
                  <a:cubicBezTo>
                    <a:pt x="66" y="27"/>
                    <a:pt x="56" y="67"/>
                    <a:pt x="60" y="68"/>
                  </a:cubicBezTo>
                  <a:cubicBezTo>
                    <a:pt x="68" y="72"/>
                    <a:pt x="71" y="40"/>
                    <a:pt x="72" y="33"/>
                  </a:cubicBezTo>
                  <a:cubicBezTo>
                    <a:pt x="71" y="21"/>
                    <a:pt x="67" y="9"/>
                    <a:pt x="58" y="3"/>
                  </a:cubicBezTo>
                  <a:cubicBezTo>
                    <a:pt x="50" y="0"/>
                    <a:pt x="45" y="3"/>
                    <a:pt x="41" y="11"/>
                  </a:cubicBezTo>
                  <a:cubicBezTo>
                    <a:pt x="41" y="12"/>
                    <a:pt x="41" y="31"/>
                    <a:pt x="36" y="29"/>
                  </a:cubicBezTo>
                  <a:cubicBezTo>
                    <a:pt x="32" y="26"/>
                    <a:pt x="33" y="16"/>
                    <a:pt x="27" y="17"/>
                  </a:cubicBezTo>
                  <a:cubicBezTo>
                    <a:pt x="24" y="19"/>
                    <a:pt x="20" y="33"/>
                    <a:pt x="14" y="32"/>
                  </a:cubicBezTo>
                  <a:cubicBezTo>
                    <a:pt x="13" y="31"/>
                    <a:pt x="9" y="22"/>
                    <a:pt x="9" y="20"/>
                  </a:cubicBezTo>
                  <a:cubicBezTo>
                    <a:pt x="9" y="15"/>
                    <a:pt x="6" y="17"/>
                    <a:pt x="4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135" dirty="0">
                <a:latin typeface="Times New Roman" panose="02020603050405020304" pitchFamily="18" charset="0"/>
              </a:endParaRPr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8381524" y="2916238"/>
              <a:ext cx="107950" cy="112712"/>
            </a:xfrm>
            <a:custGeom>
              <a:avLst/>
              <a:gdLst>
                <a:gd name="T0" fmla="*/ 94 w 106"/>
                <a:gd name="T1" fmla="*/ 1 h 111"/>
                <a:gd name="T2" fmla="*/ 65 w 106"/>
                <a:gd name="T3" fmla="*/ 27 h 111"/>
                <a:gd name="T4" fmla="*/ 50 w 106"/>
                <a:gd name="T5" fmla="*/ 46 h 111"/>
                <a:gd name="T6" fmla="*/ 26 w 106"/>
                <a:gd name="T7" fmla="*/ 41 h 111"/>
                <a:gd name="T8" fmla="*/ 11 w 106"/>
                <a:gd name="T9" fmla="*/ 57 h 111"/>
                <a:gd name="T10" fmla="*/ 32 w 106"/>
                <a:gd name="T11" fmla="*/ 59 h 111"/>
                <a:gd name="T12" fmla="*/ 41 w 106"/>
                <a:gd name="T13" fmla="*/ 67 h 111"/>
                <a:gd name="T14" fmla="*/ 15 w 106"/>
                <a:gd name="T15" fmla="*/ 92 h 111"/>
                <a:gd name="T16" fmla="*/ 9 w 106"/>
                <a:gd name="T17" fmla="*/ 111 h 111"/>
                <a:gd name="T18" fmla="*/ 46 w 106"/>
                <a:gd name="T19" fmla="*/ 90 h 111"/>
                <a:gd name="T20" fmla="*/ 61 w 106"/>
                <a:gd name="T21" fmla="*/ 71 h 111"/>
                <a:gd name="T22" fmla="*/ 81 w 106"/>
                <a:gd name="T23" fmla="*/ 72 h 111"/>
                <a:gd name="T24" fmla="*/ 103 w 106"/>
                <a:gd name="T25" fmla="*/ 62 h 111"/>
                <a:gd name="T26" fmla="*/ 88 w 106"/>
                <a:gd name="T27" fmla="*/ 61 h 111"/>
                <a:gd name="T28" fmla="*/ 71 w 106"/>
                <a:gd name="T29" fmla="*/ 54 h 111"/>
                <a:gd name="T30" fmla="*/ 103 w 106"/>
                <a:gd name="T31" fmla="*/ 8 h 111"/>
                <a:gd name="T32" fmla="*/ 94 w 106"/>
                <a:gd name="T33" fmla="*/ 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6" h="111">
                  <a:moveTo>
                    <a:pt x="94" y="1"/>
                  </a:moveTo>
                  <a:cubicBezTo>
                    <a:pt x="84" y="8"/>
                    <a:pt x="74" y="14"/>
                    <a:pt x="65" y="27"/>
                  </a:cubicBezTo>
                  <a:cubicBezTo>
                    <a:pt x="60" y="37"/>
                    <a:pt x="57" y="48"/>
                    <a:pt x="50" y="46"/>
                  </a:cubicBezTo>
                  <a:cubicBezTo>
                    <a:pt x="42" y="43"/>
                    <a:pt x="32" y="38"/>
                    <a:pt x="26" y="41"/>
                  </a:cubicBezTo>
                  <a:cubicBezTo>
                    <a:pt x="21" y="39"/>
                    <a:pt x="2" y="54"/>
                    <a:pt x="11" y="57"/>
                  </a:cubicBezTo>
                  <a:cubicBezTo>
                    <a:pt x="19" y="60"/>
                    <a:pt x="26" y="62"/>
                    <a:pt x="32" y="59"/>
                  </a:cubicBezTo>
                  <a:cubicBezTo>
                    <a:pt x="46" y="58"/>
                    <a:pt x="49" y="61"/>
                    <a:pt x="41" y="67"/>
                  </a:cubicBezTo>
                  <a:cubicBezTo>
                    <a:pt x="32" y="76"/>
                    <a:pt x="25" y="83"/>
                    <a:pt x="15" y="92"/>
                  </a:cubicBezTo>
                  <a:cubicBezTo>
                    <a:pt x="8" y="99"/>
                    <a:pt x="0" y="106"/>
                    <a:pt x="9" y="111"/>
                  </a:cubicBezTo>
                  <a:cubicBezTo>
                    <a:pt x="17" y="111"/>
                    <a:pt x="40" y="93"/>
                    <a:pt x="46" y="90"/>
                  </a:cubicBezTo>
                  <a:cubicBezTo>
                    <a:pt x="52" y="86"/>
                    <a:pt x="57" y="78"/>
                    <a:pt x="61" y="71"/>
                  </a:cubicBezTo>
                  <a:cubicBezTo>
                    <a:pt x="64" y="62"/>
                    <a:pt x="67" y="68"/>
                    <a:pt x="81" y="72"/>
                  </a:cubicBezTo>
                  <a:cubicBezTo>
                    <a:pt x="96" y="76"/>
                    <a:pt x="94" y="80"/>
                    <a:pt x="103" y="62"/>
                  </a:cubicBezTo>
                  <a:cubicBezTo>
                    <a:pt x="103" y="54"/>
                    <a:pt x="91" y="61"/>
                    <a:pt x="88" y="61"/>
                  </a:cubicBezTo>
                  <a:cubicBezTo>
                    <a:pt x="80" y="58"/>
                    <a:pt x="72" y="57"/>
                    <a:pt x="71" y="54"/>
                  </a:cubicBezTo>
                  <a:cubicBezTo>
                    <a:pt x="71" y="44"/>
                    <a:pt x="98" y="20"/>
                    <a:pt x="103" y="8"/>
                  </a:cubicBezTo>
                  <a:cubicBezTo>
                    <a:pt x="106" y="0"/>
                    <a:pt x="98" y="0"/>
                    <a:pt x="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135" dirty="0">
                <a:latin typeface="Times New Roman" panose="02020603050405020304" pitchFamily="18" charset="0"/>
              </a:endParaRPr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8446611" y="2997200"/>
              <a:ext cx="33338" cy="53975"/>
            </a:xfrm>
            <a:custGeom>
              <a:avLst/>
              <a:gdLst>
                <a:gd name="T0" fmla="*/ 8 w 34"/>
                <a:gd name="T1" fmla="*/ 36 h 53"/>
                <a:gd name="T2" fmla="*/ 23 w 34"/>
                <a:gd name="T3" fmla="*/ 51 h 53"/>
                <a:gd name="T4" fmla="*/ 31 w 34"/>
                <a:gd name="T5" fmla="*/ 30 h 53"/>
                <a:gd name="T6" fmla="*/ 21 w 34"/>
                <a:gd name="T7" fmla="*/ 17 h 53"/>
                <a:gd name="T8" fmla="*/ 8 w 34"/>
                <a:gd name="T9" fmla="*/ 3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53">
                  <a:moveTo>
                    <a:pt x="8" y="36"/>
                  </a:moveTo>
                  <a:cubicBezTo>
                    <a:pt x="11" y="42"/>
                    <a:pt x="18" y="49"/>
                    <a:pt x="23" y="51"/>
                  </a:cubicBezTo>
                  <a:cubicBezTo>
                    <a:pt x="27" y="53"/>
                    <a:pt x="34" y="32"/>
                    <a:pt x="31" y="30"/>
                  </a:cubicBezTo>
                  <a:cubicBezTo>
                    <a:pt x="27" y="27"/>
                    <a:pt x="22" y="19"/>
                    <a:pt x="21" y="17"/>
                  </a:cubicBezTo>
                  <a:cubicBezTo>
                    <a:pt x="7" y="0"/>
                    <a:pt x="0" y="22"/>
                    <a:pt x="8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135" dirty="0">
                <a:latin typeface="Times New Roman" panose="02020603050405020304" pitchFamily="18" charset="0"/>
              </a:endParaRPr>
            </a:p>
          </p:txBody>
        </p:sp>
        <p:sp>
          <p:nvSpPr>
            <p:cNvPr id="18" name="Freeform 16"/>
            <p:cNvSpPr/>
            <p:nvPr/>
          </p:nvSpPr>
          <p:spPr bwMode="auto">
            <a:xfrm>
              <a:off x="8724424" y="3140075"/>
              <a:ext cx="149225" cy="114300"/>
            </a:xfrm>
            <a:custGeom>
              <a:avLst/>
              <a:gdLst>
                <a:gd name="T0" fmla="*/ 56 w 147"/>
                <a:gd name="T1" fmla="*/ 45 h 112"/>
                <a:gd name="T2" fmla="*/ 92 w 147"/>
                <a:gd name="T3" fmla="*/ 5 h 112"/>
                <a:gd name="T4" fmla="*/ 53 w 147"/>
                <a:gd name="T5" fmla="*/ 34 h 112"/>
                <a:gd name="T6" fmla="*/ 37 w 147"/>
                <a:gd name="T7" fmla="*/ 23 h 112"/>
                <a:gd name="T8" fmla="*/ 21 w 147"/>
                <a:gd name="T9" fmla="*/ 39 h 112"/>
                <a:gd name="T10" fmla="*/ 31 w 147"/>
                <a:gd name="T11" fmla="*/ 48 h 112"/>
                <a:gd name="T12" fmla="*/ 65 w 147"/>
                <a:gd name="T13" fmla="*/ 67 h 112"/>
                <a:gd name="T14" fmla="*/ 98 w 147"/>
                <a:gd name="T15" fmla="*/ 96 h 112"/>
                <a:gd name="T16" fmla="*/ 104 w 147"/>
                <a:gd name="T17" fmla="*/ 111 h 112"/>
                <a:gd name="T18" fmla="*/ 124 w 147"/>
                <a:gd name="T19" fmla="*/ 104 h 112"/>
                <a:gd name="T20" fmla="*/ 99 w 147"/>
                <a:gd name="T21" fmla="*/ 82 h 112"/>
                <a:gd name="T22" fmla="*/ 130 w 147"/>
                <a:gd name="T23" fmla="*/ 71 h 112"/>
                <a:gd name="T24" fmla="*/ 146 w 147"/>
                <a:gd name="T25" fmla="*/ 56 h 112"/>
                <a:gd name="T26" fmla="*/ 134 w 147"/>
                <a:gd name="T27" fmla="*/ 45 h 112"/>
                <a:gd name="T28" fmla="*/ 116 w 147"/>
                <a:gd name="T29" fmla="*/ 41 h 112"/>
                <a:gd name="T30" fmla="*/ 120 w 147"/>
                <a:gd name="T31" fmla="*/ 35 h 112"/>
                <a:gd name="T32" fmla="*/ 107 w 147"/>
                <a:gd name="T33" fmla="*/ 31 h 112"/>
                <a:gd name="T34" fmla="*/ 106 w 147"/>
                <a:gd name="T35" fmla="*/ 20 h 112"/>
                <a:gd name="T36" fmla="*/ 93 w 147"/>
                <a:gd name="T37" fmla="*/ 22 h 112"/>
                <a:gd name="T38" fmla="*/ 88 w 147"/>
                <a:gd name="T39" fmla="*/ 21 h 112"/>
                <a:gd name="T40" fmla="*/ 88 w 147"/>
                <a:gd name="T41" fmla="*/ 29 h 112"/>
                <a:gd name="T42" fmla="*/ 74 w 147"/>
                <a:gd name="T43" fmla="*/ 37 h 112"/>
                <a:gd name="T44" fmla="*/ 79 w 147"/>
                <a:gd name="T45" fmla="*/ 44 h 112"/>
                <a:gd name="T46" fmla="*/ 100 w 147"/>
                <a:gd name="T47" fmla="*/ 41 h 112"/>
                <a:gd name="T48" fmla="*/ 87 w 147"/>
                <a:gd name="T49" fmla="*/ 58 h 112"/>
                <a:gd name="T50" fmla="*/ 102 w 147"/>
                <a:gd name="T51" fmla="*/ 55 h 112"/>
                <a:gd name="T52" fmla="*/ 130 w 147"/>
                <a:gd name="T53" fmla="*/ 56 h 112"/>
                <a:gd name="T54" fmla="*/ 95 w 147"/>
                <a:gd name="T55" fmla="*/ 64 h 112"/>
                <a:gd name="T56" fmla="*/ 56 w 147"/>
                <a:gd name="T57" fmla="*/ 4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7" h="112">
                  <a:moveTo>
                    <a:pt x="56" y="45"/>
                  </a:moveTo>
                  <a:cubicBezTo>
                    <a:pt x="62" y="35"/>
                    <a:pt x="103" y="12"/>
                    <a:pt x="92" y="5"/>
                  </a:cubicBezTo>
                  <a:cubicBezTo>
                    <a:pt x="83" y="0"/>
                    <a:pt x="62" y="33"/>
                    <a:pt x="53" y="34"/>
                  </a:cubicBezTo>
                  <a:cubicBezTo>
                    <a:pt x="46" y="32"/>
                    <a:pt x="48" y="15"/>
                    <a:pt x="37" y="23"/>
                  </a:cubicBezTo>
                  <a:cubicBezTo>
                    <a:pt x="31" y="28"/>
                    <a:pt x="27" y="34"/>
                    <a:pt x="21" y="39"/>
                  </a:cubicBezTo>
                  <a:cubicBezTo>
                    <a:pt x="0" y="54"/>
                    <a:pt x="21" y="53"/>
                    <a:pt x="31" y="48"/>
                  </a:cubicBezTo>
                  <a:cubicBezTo>
                    <a:pt x="41" y="40"/>
                    <a:pt x="54" y="59"/>
                    <a:pt x="65" y="67"/>
                  </a:cubicBezTo>
                  <a:cubicBezTo>
                    <a:pt x="78" y="82"/>
                    <a:pt x="90" y="82"/>
                    <a:pt x="98" y="96"/>
                  </a:cubicBezTo>
                  <a:cubicBezTo>
                    <a:pt x="103" y="100"/>
                    <a:pt x="77" y="99"/>
                    <a:pt x="104" y="111"/>
                  </a:cubicBezTo>
                  <a:cubicBezTo>
                    <a:pt x="107" y="112"/>
                    <a:pt x="128" y="110"/>
                    <a:pt x="124" y="104"/>
                  </a:cubicBezTo>
                  <a:cubicBezTo>
                    <a:pt x="117" y="96"/>
                    <a:pt x="107" y="90"/>
                    <a:pt x="99" y="82"/>
                  </a:cubicBezTo>
                  <a:cubicBezTo>
                    <a:pt x="70" y="62"/>
                    <a:pt x="106" y="73"/>
                    <a:pt x="130" y="71"/>
                  </a:cubicBezTo>
                  <a:cubicBezTo>
                    <a:pt x="141" y="67"/>
                    <a:pt x="144" y="65"/>
                    <a:pt x="146" y="56"/>
                  </a:cubicBezTo>
                  <a:cubicBezTo>
                    <a:pt x="147" y="47"/>
                    <a:pt x="135" y="44"/>
                    <a:pt x="134" y="45"/>
                  </a:cubicBezTo>
                  <a:cubicBezTo>
                    <a:pt x="127" y="45"/>
                    <a:pt x="121" y="45"/>
                    <a:pt x="116" y="41"/>
                  </a:cubicBezTo>
                  <a:cubicBezTo>
                    <a:pt x="113" y="40"/>
                    <a:pt x="120" y="38"/>
                    <a:pt x="120" y="35"/>
                  </a:cubicBezTo>
                  <a:cubicBezTo>
                    <a:pt x="113" y="26"/>
                    <a:pt x="111" y="37"/>
                    <a:pt x="107" y="31"/>
                  </a:cubicBezTo>
                  <a:cubicBezTo>
                    <a:pt x="99" y="26"/>
                    <a:pt x="113" y="26"/>
                    <a:pt x="106" y="20"/>
                  </a:cubicBezTo>
                  <a:cubicBezTo>
                    <a:pt x="103" y="16"/>
                    <a:pt x="97" y="19"/>
                    <a:pt x="93" y="22"/>
                  </a:cubicBezTo>
                  <a:cubicBezTo>
                    <a:pt x="91" y="24"/>
                    <a:pt x="90" y="19"/>
                    <a:pt x="88" y="21"/>
                  </a:cubicBezTo>
                  <a:cubicBezTo>
                    <a:pt x="85" y="25"/>
                    <a:pt x="93" y="25"/>
                    <a:pt x="88" y="29"/>
                  </a:cubicBezTo>
                  <a:cubicBezTo>
                    <a:pt x="85" y="32"/>
                    <a:pt x="77" y="34"/>
                    <a:pt x="74" y="37"/>
                  </a:cubicBezTo>
                  <a:cubicBezTo>
                    <a:pt x="65" y="47"/>
                    <a:pt x="73" y="51"/>
                    <a:pt x="79" y="44"/>
                  </a:cubicBezTo>
                  <a:cubicBezTo>
                    <a:pt x="83" y="40"/>
                    <a:pt x="109" y="29"/>
                    <a:pt x="100" y="41"/>
                  </a:cubicBezTo>
                  <a:cubicBezTo>
                    <a:pt x="92" y="44"/>
                    <a:pt x="63" y="59"/>
                    <a:pt x="87" y="58"/>
                  </a:cubicBezTo>
                  <a:cubicBezTo>
                    <a:pt x="93" y="58"/>
                    <a:pt x="95" y="57"/>
                    <a:pt x="102" y="55"/>
                  </a:cubicBezTo>
                  <a:cubicBezTo>
                    <a:pt x="112" y="52"/>
                    <a:pt x="113" y="40"/>
                    <a:pt x="130" y="56"/>
                  </a:cubicBezTo>
                  <a:cubicBezTo>
                    <a:pt x="128" y="61"/>
                    <a:pt x="103" y="62"/>
                    <a:pt x="95" y="64"/>
                  </a:cubicBezTo>
                  <a:cubicBezTo>
                    <a:pt x="80" y="69"/>
                    <a:pt x="68" y="63"/>
                    <a:pt x="56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135" dirty="0">
                <a:latin typeface="Times New Roman" panose="02020603050405020304" pitchFamily="18" charset="0"/>
              </a:endParaRPr>
            </a:p>
          </p:txBody>
        </p:sp>
        <p:sp>
          <p:nvSpPr>
            <p:cNvPr id="19" name="Freeform 17"/>
            <p:cNvSpPr/>
            <p:nvPr/>
          </p:nvSpPr>
          <p:spPr bwMode="auto">
            <a:xfrm>
              <a:off x="8702199" y="3201988"/>
              <a:ext cx="104775" cy="96837"/>
            </a:xfrm>
            <a:custGeom>
              <a:avLst/>
              <a:gdLst>
                <a:gd name="T0" fmla="*/ 51 w 102"/>
                <a:gd name="T1" fmla="*/ 20 h 96"/>
                <a:gd name="T2" fmla="*/ 96 w 102"/>
                <a:gd name="T3" fmla="*/ 32 h 96"/>
                <a:gd name="T4" fmla="*/ 91 w 102"/>
                <a:gd name="T5" fmla="*/ 50 h 96"/>
                <a:gd name="T6" fmla="*/ 87 w 102"/>
                <a:gd name="T7" fmla="*/ 75 h 96"/>
                <a:gd name="T8" fmla="*/ 66 w 102"/>
                <a:gd name="T9" fmla="*/ 66 h 96"/>
                <a:gd name="T10" fmla="*/ 13 w 102"/>
                <a:gd name="T11" fmla="*/ 57 h 96"/>
                <a:gd name="T12" fmla="*/ 49 w 102"/>
                <a:gd name="T13" fmla="*/ 64 h 96"/>
                <a:gd name="T14" fmla="*/ 36 w 102"/>
                <a:gd name="T15" fmla="*/ 44 h 96"/>
                <a:gd name="T16" fmla="*/ 58 w 102"/>
                <a:gd name="T17" fmla="*/ 41 h 96"/>
                <a:gd name="T18" fmla="*/ 71 w 102"/>
                <a:gd name="T19" fmla="*/ 32 h 96"/>
                <a:gd name="T20" fmla="*/ 51 w 102"/>
                <a:gd name="T21" fmla="*/ 2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96">
                  <a:moveTo>
                    <a:pt x="51" y="20"/>
                  </a:moveTo>
                  <a:cubicBezTo>
                    <a:pt x="69" y="0"/>
                    <a:pt x="80" y="31"/>
                    <a:pt x="96" y="32"/>
                  </a:cubicBezTo>
                  <a:cubicBezTo>
                    <a:pt x="102" y="33"/>
                    <a:pt x="98" y="50"/>
                    <a:pt x="91" y="50"/>
                  </a:cubicBezTo>
                  <a:cubicBezTo>
                    <a:pt x="52" y="45"/>
                    <a:pt x="97" y="69"/>
                    <a:pt x="87" y="75"/>
                  </a:cubicBezTo>
                  <a:cubicBezTo>
                    <a:pt x="79" y="83"/>
                    <a:pt x="75" y="67"/>
                    <a:pt x="66" y="66"/>
                  </a:cubicBezTo>
                  <a:cubicBezTo>
                    <a:pt x="60" y="73"/>
                    <a:pt x="0" y="96"/>
                    <a:pt x="13" y="57"/>
                  </a:cubicBezTo>
                  <a:cubicBezTo>
                    <a:pt x="24" y="54"/>
                    <a:pt x="21" y="77"/>
                    <a:pt x="49" y="64"/>
                  </a:cubicBezTo>
                  <a:cubicBezTo>
                    <a:pt x="72" y="50"/>
                    <a:pt x="41" y="49"/>
                    <a:pt x="36" y="44"/>
                  </a:cubicBezTo>
                  <a:cubicBezTo>
                    <a:pt x="10" y="18"/>
                    <a:pt x="42" y="24"/>
                    <a:pt x="58" y="41"/>
                  </a:cubicBezTo>
                  <a:cubicBezTo>
                    <a:pt x="68" y="51"/>
                    <a:pt x="84" y="34"/>
                    <a:pt x="71" y="32"/>
                  </a:cubicBezTo>
                  <a:cubicBezTo>
                    <a:pt x="61" y="32"/>
                    <a:pt x="57" y="27"/>
                    <a:pt x="5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135" dirty="0">
                <a:latin typeface="Times New Roman" panose="02020603050405020304" pitchFamily="18" charset="0"/>
              </a:endParaRPr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7255986" y="2773363"/>
              <a:ext cx="1843088" cy="1844674"/>
            </a:xfrm>
            <a:custGeom>
              <a:avLst/>
              <a:gdLst>
                <a:gd name="T0" fmla="*/ 905 w 1809"/>
                <a:gd name="T1" fmla="*/ 1810 h 1810"/>
                <a:gd name="T2" fmla="*/ 905 w 1809"/>
                <a:gd name="T3" fmla="*/ 53 h 1810"/>
                <a:gd name="T4" fmla="*/ 52 w 1809"/>
                <a:gd name="T5" fmla="*/ 905 h 1810"/>
                <a:gd name="T6" fmla="*/ 1566 w 1809"/>
                <a:gd name="T7" fmla="*/ 905 h 1810"/>
                <a:gd name="T8" fmla="*/ 905 w 1809"/>
                <a:gd name="T9" fmla="*/ 243 h 1810"/>
                <a:gd name="T10" fmla="*/ 905 w 1809"/>
                <a:gd name="T11" fmla="*/ 1523 h 1810"/>
                <a:gd name="T12" fmla="*/ 471 w 1809"/>
                <a:gd name="T13" fmla="*/ 546 h 1810"/>
                <a:gd name="T14" fmla="*/ 516 w 1809"/>
                <a:gd name="T15" fmla="*/ 727 h 1810"/>
                <a:gd name="T16" fmla="*/ 501 w 1809"/>
                <a:gd name="T17" fmla="*/ 1168 h 1810"/>
                <a:gd name="T18" fmla="*/ 631 w 1809"/>
                <a:gd name="T19" fmla="*/ 780 h 1810"/>
                <a:gd name="T20" fmla="*/ 745 w 1809"/>
                <a:gd name="T21" fmla="*/ 813 h 1810"/>
                <a:gd name="T22" fmla="*/ 718 w 1809"/>
                <a:gd name="T23" fmla="*/ 956 h 1810"/>
                <a:gd name="T24" fmla="*/ 663 w 1809"/>
                <a:gd name="T25" fmla="*/ 1124 h 1810"/>
                <a:gd name="T26" fmla="*/ 792 w 1809"/>
                <a:gd name="T27" fmla="*/ 1194 h 1810"/>
                <a:gd name="T28" fmla="*/ 793 w 1809"/>
                <a:gd name="T29" fmla="*/ 694 h 1810"/>
                <a:gd name="T30" fmla="*/ 1042 w 1809"/>
                <a:gd name="T31" fmla="*/ 737 h 1810"/>
                <a:gd name="T32" fmla="*/ 953 w 1809"/>
                <a:gd name="T33" fmla="*/ 922 h 1810"/>
                <a:gd name="T34" fmla="*/ 942 w 1809"/>
                <a:gd name="T35" fmla="*/ 957 h 1810"/>
                <a:gd name="T36" fmla="*/ 1008 w 1809"/>
                <a:gd name="T37" fmla="*/ 1266 h 1810"/>
                <a:gd name="T38" fmla="*/ 990 w 1809"/>
                <a:gd name="T39" fmla="*/ 1014 h 1810"/>
                <a:gd name="T40" fmla="*/ 1084 w 1809"/>
                <a:gd name="T41" fmla="*/ 738 h 1810"/>
                <a:gd name="T42" fmla="*/ 1189 w 1809"/>
                <a:gd name="T43" fmla="*/ 742 h 1810"/>
                <a:gd name="T44" fmla="*/ 1251 w 1809"/>
                <a:gd name="T45" fmla="*/ 778 h 1810"/>
                <a:gd name="T46" fmla="*/ 1225 w 1809"/>
                <a:gd name="T47" fmla="*/ 938 h 1810"/>
                <a:gd name="T48" fmla="*/ 1171 w 1809"/>
                <a:gd name="T49" fmla="*/ 1088 h 1810"/>
                <a:gd name="T50" fmla="*/ 1261 w 1809"/>
                <a:gd name="T51" fmla="*/ 835 h 1810"/>
                <a:gd name="T52" fmla="*/ 1145 w 1809"/>
                <a:gd name="T53" fmla="*/ 470 h 1810"/>
                <a:gd name="T54" fmla="*/ 1370 w 1809"/>
                <a:gd name="T55" fmla="*/ 969 h 1810"/>
                <a:gd name="T56" fmla="*/ 1396 w 1809"/>
                <a:gd name="T57" fmla="*/ 1108 h 1810"/>
                <a:gd name="T58" fmla="*/ 1036 w 1809"/>
                <a:gd name="T59" fmla="*/ 1474 h 1810"/>
                <a:gd name="T60" fmla="*/ 799 w 1809"/>
                <a:gd name="T61" fmla="*/ 1482 h 1810"/>
                <a:gd name="T62" fmla="*/ 576 w 1809"/>
                <a:gd name="T63" fmla="*/ 1368 h 1810"/>
                <a:gd name="T64" fmla="*/ 541 w 1809"/>
                <a:gd name="T65" fmla="*/ 1349 h 1810"/>
                <a:gd name="T66" fmla="*/ 489 w 1809"/>
                <a:gd name="T67" fmla="*/ 622 h 1810"/>
                <a:gd name="T68" fmla="*/ 721 w 1809"/>
                <a:gd name="T69" fmla="*/ 794 h 1810"/>
                <a:gd name="T70" fmla="*/ 610 w 1809"/>
                <a:gd name="T71" fmla="*/ 864 h 1810"/>
                <a:gd name="T72" fmla="*/ 669 w 1809"/>
                <a:gd name="T73" fmla="*/ 958 h 1810"/>
                <a:gd name="T74" fmla="*/ 580 w 1809"/>
                <a:gd name="T75" fmla="*/ 903 h 1810"/>
                <a:gd name="T76" fmla="*/ 537 w 1809"/>
                <a:gd name="T77" fmla="*/ 1197 h 1810"/>
                <a:gd name="T78" fmla="*/ 694 w 1809"/>
                <a:gd name="T79" fmla="*/ 1165 h 1810"/>
                <a:gd name="T80" fmla="*/ 629 w 1809"/>
                <a:gd name="T81" fmla="*/ 1210 h 1810"/>
                <a:gd name="T82" fmla="*/ 726 w 1809"/>
                <a:gd name="T83" fmla="*/ 1275 h 1810"/>
                <a:gd name="T84" fmla="*/ 726 w 1809"/>
                <a:gd name="T85" fmla="*/ 1275 h 1810"/>
                <a:gd name="T86" fmla="*/ 801 w 1809"/>
                <a:gd name="T87" fmla="*/ 1332 h 1810"/>
                <a:gd name="T88" fmla="*/ 865 w 1809"/>
                <a:gd name="T89" fmla="*/ 1170 h 1810"/>
                <a:gd name="T90" fmla="*/ 894 w 1809"/>
                <a:gd name="T91" fmla="*/ 1171 h 1810"/>
                <a:gd name="T92" fmla="*/ 841 w 1809"/>
                <a:gd name="T93" fmla="*/ 1350 h 1810"/>
                <a:gd name="T94" fmla="*/ 854 w 1809"/>
                <a:gd name="T95" fmla="*/ 956 h 1810"/>
                <a:gd name="T96" fmla="*/ 798 w 1809"/>
                <a:gd name="T97" fmla="*/ 919 h 1810"/>
                <a:gd name="T98" fmla="*/ 921 w 1809"/>
                <a:gd name="T99" fmla="*/ 930 h 1810"/>
                <a:gd name="T100" fmla="*/ 1174 w 1809"/>
                <a:gd name="T101" fmla="*/ 924 h 1810"/>
                <a:gd name="T102" fmla="*/ 1140 w 1809"/>
                <a:gd name="T103" fmla="*/ 955 h 1810"/>
                <a:gd name="T104" fmla="*/ 1085 w 1809"/>
                <a:gd name="T105" fmla="*/ 1092 h 1810"/>
                <a:gd name="T106" fmla="*/ 1120 w 1809"/>
                <a:gd name="T107" fmla="*/ 1150 h 1810"/>
                <a:gd name="T108" fmla="*/ 1087 w 1809"/>
                <a:gd name="T109" fmla="*/ 1144 h 1810"/>
                <a:gd name="T110" fmla="*/ 1067 w 1809"/>
                <a:gd name="T111" fmla="*/ 1349 h 1810"/>
                <a:gd name="T112" fmla="*/ 1107 w 1809"/>
                <a:gd name="T113" fmla="*/ 1327 h 1810"/>
                <a:gd name="T114" fmla="*/ 1316 w 1809"/>
                <a:gd name="T115" fmla="*/ 1008 h 1810"/>
                <a:gd name="T116" fmla="*/ 990 w 1809"/>
                <a:gd name="T117" fmla="*/ 1329 h 1810"/>
                <a:gd name="T118" fmla="*/ 997 w 1809"/>
                <a:gd name="T119" fmla="*/ 1336 h 1810"/>
                <a:gd name="T120" fmla="*/ 1339 w 1809"/>
                <a:gd name="T121" fmla="*/ 777 h 1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09" h="1810">
                  <a:moveTo>
                    <a:pt x="905" y="0"/>
                  </a:moveTo>
                  <a:cubicBezTo>
                    <a:pt x="1403" y="0"/>
                    <a:pt x="1809" y="407"/>
                    <a:pt x="1809" y="905"/>
                  </a:cubicBezTo>
                  <a:cubicBezTo>
                    <a:pt x="1809" y="1403"/>
                    <a:pt x="1403" y="1810"/>
                    <a:pt x="905" y="1810"/>
                  </a:cubicBezTo>
                  <a:cubicBezTo>
                    <a:pt x="406" y="1810"/>
                    <a:pt x="0" y="1403"/>
                    <a:pt x="0" y="905"/>
                  </a:cubicBezTo>
                  <a:cubicBezTo>
                    <a:pt x="0" y="407"/>
                    <a:pt x="406" y="0"/>
                    <a:pt x="905" y="0"/>
                  </a:cubicBezTo>
                  <a:close/>
                  <a:moveTo>
                    <a:pt x="905" y="53"/>
                  </a:moveTo>
                  <a:cubicBezTo>
                    <a:pt x="1374" y="53"/>
                    <a:pt x="1757" y="436"/>
                    <a:pt x="1757" y="905"/>
                  </a:cubicBezTo>
                  <a:cubicBezTo>
                    <a:pt x="1757" y="1374"/>
                    <a:pt x="1374" y="1757"/>
                    <a:pt x="905" y="1757"/>
                  </a:cubicBezTo>
                  <a:cubicBezTo>
                    <a:pt x="435" y="1757"/>
                    <a:pt x="52" y="1374"/>
                    <a:pt x="52" y="905"/>
                  </a:cubicBezTo>
                  <a:cubicBezTo>
                    <a:pt x="52" y="436"/>
                    <a:pt x="435" y="53"/>
                    <a:pt x="905" y="53"/>
                  </a:cubicBezTo>
                  <a:close/>
                  <a:moveTo>
                    <a:pt x="905" y="243"/>
                  </a:moveTo>
                  <a:cubicBezTo>
                    <a:pt x="1269" y="243"/>
                    <a:pt x="1566" y="541"/>
                    <a:pt x="1566" y="905"/>
                  </a:cubicBezTo>
                  <a:cubicBezTo>
                    <a:pt x="1566" y="1270"/>
                    <a:pt x="1269" y="1567"/>
                    <a:pt x="905" y="1567"/>
                  </a:cubicBezTo>
                  <a:cubicBezTo>
                    <a:pt x="540" y="1567"/>
                    <a:pt x="243" y="1270"/>
                    <a:pt x="243" y="905"/>
                  </a:cubicBezTo>
                  <a:cubicBezTo>
                    <a:pt x="243" y="541"/>
                    <a:pt x="540" y="243"/>
                    <a:pt x="905" y="243"/>
                  </a:cubicBezTo>
                  <a:close/>
                  <a:moveTo>
                    <a:pt x="905" y="287"/>
                  </a:moveTo>
                  <a:cubicBezTo>
                    <a:pt x="1245" y="287"/>
                    <a:pt x="1522" y="565"/>
                    <a:pt x="1522" y="905"/>
                  </a:cubicBezTo>
                  <a:cubicBezTo>
                    <a:pt x="1522" y="1245"/>
                    <a:pt x="1245" y="1523"/>
                    <a:pt x="905" y="1523"/>
                  </a:cubicBezTo>
                  <a:cubicBezTo>
                    <a:pt x="564" y="1523"/>
                    <a:pt x="287" y="1245"/>
                    <a:pt x="287" y="905"/>
                  </a:cubicBezTo>
                  <a:cubicBezTo>
                    <a:pt x="287" y="565"/>
                    <a:pt x="564" y="287"/>
                    <a:pt x="905" y="287"/>
                  </a:cubicBezTo>
                  <a:close/>
                  <a:moveTo>
                    <a:pt x="471" y="546"/>
                  </a:moveTo>
                  <a:cubicBezTo>
                    <a:pt x="549" y="541"/>
                    <a:pt x="593" y="614"/>
                    <a:pt x="512" y="662"/>
                  </a:cubicBezTo>
                  <a:cubicBezTo>
                    <a:pt x="554" y="680"/>
                    <a:pt x="598" y="710"/>
                    <a:pt x="585" y="748"/>
                  </a:cubicBezTo>
                  <a:cubicBezTo>
                    <a:pt x="562" y="757"/>
                    <a:pt x="534" y="728"/>
                    <a:pt x="516" y="727"/>
                  </a:cubicBezTo>
                  <a:cubicBezTo>
                    <a:pt x="512" y="726"/>
                    <a:pt x="488" y="726"/>
                    <a:pt x="474" y="751"/>
                  </a:cubicBezTo>
                  <a:cubicBezTo>
                    <a:pt x="480" y="897"/>
                    <a:pt x="494" y="930"/>
                    <a:pt x="454" y="1056"/>
                  </a:cubicBezTo>
                  <a:cubicBezTo>
                    <a:pt x="439" y="1112"/>
                    <a:pt x="478" y="1146"/>
                    <a:pt x="501" y="1168"/>
                  </a:cubicBezTo>
                  <a:cubicBezTo>
                    <a:pt x="521" y="1167"/>
                    <a:pt x="558" y="1164"/>
                    <a:pt x="579" y="1162"/>
                  </a:cubicBezTo>
                  <a:cubicBezTo>
                    <a:pt x="494" y="1095"/>
                    <a:pt x="483" y="1068"/>
                    <a:pt x="497" y="960"/>
                  </a:cubicBezTo>
                  <a:cubicBezTo>
                    <a:pt x="508" y="867"/>
                    <a:pt x="576" y="835"/>
                    <a:pt x="631" y="780"/>
                  </a:cubicBezTo>
                  <a:cubicBezTo>
                    <a:pt x="558" y="733"/>
                    <a:pt x="616" y="658"/>
                    <a:pt x="664" y="764"/>
                  </a:cubicBezTo>
                  <a:cubicBezTo>
                    <a:pt x="697" y="770"/>
                    <a:pt x="736" y="765"/>
                    <a:pt x="767" y="766"/>
                  </a:cubicBezTo>
                  <a:cubicBezTo>
                    <a:pt x="787" y="779"/>
                    <a:pt x="792" y="813"/>
                    <a:pt x="745" y="813"/>
                  </a:cubicBezTo>
                  <a:cubicBezTo>
                    <a:pt x="734" y="850"/>
                    <a:pt x="723" y="881"/>
                    <a:pt x="713" y="918"/>
                  </a:cubicBezTo>
                  <a:cubicBezTo>
                    <a:pt x="720" y="919"/>
                    <a:pt x="718" y="917"/>
                    <a:pt x="722" y="918"/>
                  </a:cubicBezTo>
                  <a:cubicBezTo>
                    <a:pt x="724" y="923"/>
                    <a:pt x="720" y="948"/>
                    <a:pt x="718" y="956"/>
                  </a:cubicBezTo>
                  <a:cubicBezTo>
                    <a:pt x="715" y="958"/>
                    <a:pt x="705" y="957"/>
                    <a:pt x="702" y="959"/>
                  </a:cubicBezTo>
                  <a:cubicBezTo>
                    <a:pt x="688" y="1011"/>
                    <a:pt x="670" y="1059"/>
                    <a:pt x="656" y="1111"/>
                  </a:cubicBezTo>
                  <a:cubicBezTo>
                    <a:pt x="656" y="1114"/>
                    <a:pt x="660" y="1123"/>
                    <a:pt x="663" y="1124"/>
                  </a:cubicBezTo>
                  <a:cubicBezTo>
                    <a:pt x="685" y="1125"/>
                    <a:pt x="693" y="1123"/>
                    <a:pt x="710" y="1125"/>
                  </a:cubicBezTo>
                  <a:cubicBezTo>
                    <a:pt x="737" y="1136"/>
                    <a:pt x="738" y="1167"/>
                    <a:pt x="746" y="1196"/>
                  </a:cubicBezTo>
                  <a:cubicBezTo>
                    <a:pt x="758" y="1198"/>
                    <a:pt x="780" y="1197"/>
                    <a:pt x="792" y="1194"/>
                  </a:cubicBezTo>
                  <a:cubicBezTo>
                    <a:pt x="799" y="1146"/>
                    <a:pt x="749" y="1106"/>
                    <a:pt x="732" y="1018"/>
                  </a:cubicBezTo>
                  <a:cubicBezTo>
                    <a:pt x="729" y="923"/>
                    <a:pt x="786" y="827"/>
                    <a:pt x="850" y="760"/>
                  </a:cubicBezTo>
                  <a:cubicBezTo>
                    <a:pt x="825" y="724"/>
                    <a:pt x="784" y="765"/>
                    <a:pt x="793" y="694"/>
                  </a:cubicBezTo>
                  <a:cubicBezTo>
                    <a:pt x="810" y="684"/>
                    <a:pt x="820" y="687"/>
                    <a:pt x="835" y="691"/>
                  </a:cubicBezTo>
                  <a:cubicBezTo>
                    <a:pt x="853" y="705"/>
                    <a:pt x="866" y="726"/>
                    <a:pt x="877" y="744"/>
                  </a:cubicBezTo>
                  <a:cubicBezTo>
                    <a:pt x="952" y="729"/>
                    <a:pt x="983" y="719"/>
                    <a:pt x="1042" y="737"/>
                  </a:cubicBezTo>
                  <a:cubicBezTo>
                    <a:pt x="1044" y="748"/>
                    <a:pt x="1044" y="757"/>
                    <a:pt x="1040" y="768"/>
                  </a:cubicBezTo>
                  <a:cubicBezTo>
                    <a:pt x="1029" y="770"/>
                    <a:pt x="1011" y="776"/>
                    <a:pt x="1000" y="779"/>
                  </a:cubicBezTo>
                  <a:cubicBezTo>
                    <a:pt x="982" y="826"/>
                    <a:pt x="970" y="874"/>
                    <a:pt x="953" y="922"/>
                  </a:cubicBezTo>
                  <a:cubicBezTo>
                    <a:pt x="959" y="924"/>
                    <a:pt x="958" y="923"/>
                    <a:pt x="965" y="925"/>
                  </a:cubicBezTo>
                  <a:cubicBezTo>
                    <a:pt x="966" y="940"/>
                    <a:pt x="966" y="946"/>
                    <a:pt x="964" y="953"/>
                  </a:cubicBezTo>
                  <a:cubicBezTo>
                    <a:pt x="956" y="954"/>
                    <a:pt x="951" y="955"/>
                    <a:pt x="942" y="957"/>
                  </a:cubicBezTo>
                  <a:cubicBezTo>
                    <a:pt x="934" y="1008"/>
                    <a:pt x="914" y="1066"/>
                    <a:pt x="906" y="1118"/>
                  </a:cubicBezTo>
                  <a:cubicBezTo>
                    <a:pt x="931" y="1140"/>
                    <a:pt x="973" y="1156"/>
                    <a:pt x="991" y="1178"/>
                  </a:cubicBezTo>
                  <a:cubicBezTo>
                    <a:pt x="998" y="1203"/>
                    <a:pt x="1006" y="1243"/>
                    <a:pt x="1008" y="1266"/>
                  </a:cubicBezTo>
                  <a:cubicBezTo>
                    <a:pt x="1021" y="1258"/>
                    <a:pt x="1034" y="1244"/>
                    <a:pt x="1042" y="1234"/>
                  </a:cubicBezTo>
                  <a:cubicBezTo>
                    <a:pt x="1042" y="1202"/>
                    <a:pt x="1004" y="1176"/>
                    <a:pt x="997" y="1144"/>
                  </a:cubicBezTo>
                  <a:cubicBezTo>
                    <a:pt x="981" y="1092"/>
                    <a:pt x="986" y="1052"/>
                    <a:pt x="990" y="1014"/>
                  </a:cubicBezTo>
                  <a:cubicBezTo>
                    <a:pt x="1005" y="935"/>
                    <a:pt x="1045" y="888"/>
                    <a:pt x="1081" y="822"/>
                  </a:cubicBezTo>
                  <a:cubicBezTo>
                    <a:pt x="1103" y="791"/>
                    <a:pt x="1132" y="783"/>
                    <a:pt x="1153" y="764"/>
                  </a:cubicBezTo>
                  <a:cubicBezTo>
                    <a:pt x="1116" y="737"/>
                    <a:pt x="1101" y="750"/>
                    <a:pt x="1084" y="738"/>
                  </a:cubicBezTo>
                  <a:cubicBezTo>
                    <a:pt x="1071" y="718"/>
                    <a:pt x="1076" y="711"/>
                    <a:pt x="1079" y="706"/>
                  </a:cubicBezTo>
                  <a:cubicBezTo>
                    <a:pt x="1094" y="689"/>
                    <a:pt x="1115" y="692"/>
                    <a:pt x="1138" y="695"/>
                  </a:cubicBezTo>
                  <a:cubicBezTo>
                    <a:pt x="1154" y="705"/>
                    <a:pt x="1172" y="726"/>
                    <a:pt x="1189" y="742"/>
                  </a:cubicBezTo>
                  <a:cubicBezTo>
                    <a:pt x="1226" y="740"/>
                    <a:pt x="1240" y="730"/>
                    <a:pt x="1268" y="741"/>
                  </a:cubicBezTo>
                  <a:cubicBezTo>
                    <a:pt x="1289" y="750"/>
                    <a:pt x="1287" y="760"/>
                    <a:pt x="1276" y="771"/>
                  </a:cubicBezTo>
                  <a:cubicBezTo>
                    <a:pt x="1267" y="774"/>
                    <a:pt x="1257" y="776"/>
                    <a:pt x="1251" y="778"/>
                  </a:cubicBezTo>
                  <a:cubicBezTo>
                    <a:pt x="1236" y="822"/>
                    <a:pt x="1229" y="847"/>
                    <a:pt x="1212" y="908"/>
                  </a:cubicBezTo>
                  <a:cubicBezTo>
                    <a:pt x="1223" y="912"/>
                    <a:pt x="1217" y="910"/>
                    <a:pt x="1224" y="912"/>
                  </a:cubicBezTo>
                  <a:cubicBezTo>
                    <a:pt x="1224" y="917"/>
                    <a:pt x="1227" y="926"/>
                    <a:pt x="1225" y="938"/>
                  </a:cubicBezTo>
                  <a:cubicBezTo>
                    <a:pt x="1224" y="940"/>
                    <a:pt x="1221" y="940"/>
                    <a:pt x="1218" y="942"/>
                  </a:cubicBezTo>
                  <a:cubicBezTo>
                    <a:pt x="1212" y="948"/>
                    <a:pt x="1201" y="958"/>
                    <a:pt x="1197" y="967"/>
                  </a:cubicBezTo>
                  <a:cubicBezTo>
                    <a:pt x="1190" y="1007"/>
                    <a:pt x="1178" y="1048"/>
                    <a:pt x="1171" y="1088"/>
                  </a:cubicBezTo>
                  <a:cubicBezTo>
                    <a:pt x="1186" y="1089"/>
                    <a:pt x="1209" y="1086"/>
                    <a:pt x="1227" y="1085"/>
                  </a:cubicBezTo>
                  <a:cubicBezTo>
                    <a:pt x="1242" y="1091"/>
                    <a:pt x="1243" y="1093"/>
                    <a:pt x="1250" y="1103"/>
                  </a:cubicBezTo>
                  <a:cubicBezTo>
                    <a:pt x="1253" y="1017"/>
                    <a:pt x="1258" y="921"/>
                    <a:pt x="1261" y="835"/>
                  </a:cubicBezTo>
                  <a:cubicBezTo>
                    <a:pt x="1281" y="781"/>
                    <a:pt x="1293" y="763"/>
                    <a:pt x="1341" y="735"/>
                  </a:cubicBezTo>
                  <a:cubicBezTo>
                    <a:pt x="1275" y="594"/>
                    <a:pt x="1211" y="526"/>
                    <a:pt x="1142" y="491"/>
                  </a:cubicBezTo>
                  <a:cubicBezTo>
                    <a:pt x="1124" y="483"/>
                    <a:pt x="1131" y="471"/>
                    <a:pt x="1145" y="470"/>
                  </a:cubicBezTo>
                  <a:cubicBezTo>
                    <a:pt x="1223" y="464"/>
                    <a:pt x="1407" y="650"/>
                    <a:pt x="1428" y="771"/>
                  </a:cubicBezTo>
                  <a:cubicBezTo>
                    <a:pt x="1421" y="823"/>
                    <a:pt x="1413" y="919"/>
                    <a:pt x="1391" y="973"/>
                  </a:cubicBezTo>
                  <a:cubicBezTo>
                    <a:pt x="1384" y="977"/>
                    <a:pt x="1375" y="975"/>
                    <a:pt x="1370" y="969"/>
                  </a:cubicBezTo>
                  <a:cubicBezTo>
                    <a:pt x="1364" y="930"/>
                    <a:pt x="1381" y="877"/>
                    <a:pt x="1368" y="847"/>
                  </a:cubicBezTo>
                  <a:cubicBezTo>
                    <a:pt x="1363" y="833"/>
                    <a:pt x="1348" y="835"/>
                    <a:pt x="1340" y="839"/>
                  </a:cubicBezTo>
                  <a:cubicBezTo>
                    <a:pt x="1321" y="904"/>
                    <a:pt x="1386" y="1024"/>
                    <a:pt x="1396" y="1108"/>
                  </a:cubicBezTo>
                  <a:cubicBezTo>
                    <a:pt x="1370" y="1295"/>
                    <a:pt x="1197" y="1407"/>
                    <a:pt x="1073" y="1435"/>
                  </a:cubicBezTo>
                  <a:cubicBezTo>
                    <a:pt x="1073" y="1444"/>
                    <a:pt x="1074" y="1458"/>
                    <a:pt x="1066" y="1467"/>
                  </a:cubicBezTo>
                  <a:cubicBezTo>
                    <a:pt x="1060" y="1475"/>
                    <a:pt x="1049" y="1488"/>
                    <a:pt x="1036" y="1474"/>
                  </a:cubicBezTo>
                  <a:cubicBezTo>
                    <a:pt x="1032" y="1463"/>
                    <a:pt x="1033" y="1456"/>
                    <a:pt x="1033" y="1443"/>
                  </a:cubicBezTo>
                  <a:cubicBezTo>
                    <a:pt x="961" y="1444"/>
                    <a:pt x="890" y="1448"/>
                    <a:pt x="818" y="1438"/>
                  </a:cubicBezTo>
                  <a:cubicBezTo>
                    <a:pt x="813" y="1452"/>
                    <a:pt x="808" y="1471"/>
                    <a:pt x="799" y="1482"/>
                  </a:cubicBezTo>
                  <a:cubicBezTo>
                    <a:pt x="788" y="1486"/>
                    <a:pt x="780" y="1484"/>
                    <a:pt x="774" y="1476"/>
                  </a:cubicBezTo>
                  <a:cubicBezTo>
                    <a:pt x="772" y="1459"/>
                    <a:pt x="773" y="1452"/>
                    <a:pt x="780" y="1437"/>
                  </a:cubicBezTo>
                  <a:cubicBezTo>
                    <a:pt x="675" y="1427"/>
                    <a:pt x="646" y="1407"/>
                    <a:pt x="576" y="1368"/>
                  </a:cubicBezTo>
                  <a:cubicBezTo>
                    <a:pt x="568" y="1382"/>
                    <a:pt x="565" y="1383"/>
                    <a:pt x="554" y="1388"/>
                  </a:cubicBezTo>
                  <a:cubicBezTo>
                    <a:pt x="537" y="1390"/>
                    <a:pt x="530" y="1382"/>
                    <a:pt x="531" y="1378"/>
                  </a:cubicBezTo>
                  <a:cubicBezTo>
                    <a:pt x="527" y="1373"/>
                    <a:pt x="537" y="1357"/>
                    <a:pt x="541" y="1349"/>
                  </a:cubicBezTo>
                  <a:cubicBezTo>
                    <a:pt x="488" y="1291"/>
                    <a:pt x="444" y="1238"/>
                    <a:pt x="400" y="1166"/>
                  </a:cubicBezTo>
                  <a:cubicBezTo>
                    <a:pt x="360" y="1021"/>
                    <a:pt x="436" y="994"/>
                    <a:pt x="397" y="720"/>
                  </a:cubicBezTo>
                  <a:cubicBezTo>
                    <a:pt x="406" y="682"/>
                    <a:pt x="456" y="649"/>
                    <a:pt x="489" y="622"/>
                  </a:cubicBezTo>
                  <a:cubicBezTo>
                    <a:pt x="497" y="600"/>
                    <a:pt x="485" y="575"/>
                    <a:pt x="471" y="546"/>
                  </a:cubicBezTo>
                  <a:close/>
                  <a:moveTo>
                    <a:pt x="610" y="864"/>
                  </a:moveTo>
                  <a:cubicBezTo>
                    <a:pt x="621" y="830"/>
                    <a:pt x="659" y="788"/>
                    <a:pt x="721" y="794"/>
                  </a:cubicBezTo>
                  <a:cubicBezTo>
                    <a:pt x="708" y="837"/>
                    <a:pt x="688" y="881"/>
                    <a:pt x="682" y="924"/>
                  </a:cubicBezTo>
                  <a:cubicBezTo>
                    <a:pt x="670" y="925"/>
                    <a:pt x="658" y="926"/>
                    <a:pt x="646" y="922"/>
                  </a:cubicBezTo>
                  <a:cubicBezTo>
                    <a:pt x="633" y="907"/>
                    <a:pt x="618" y="886"/>
                    <a:pt x="610" y="864"/>
                  </a:cubicBezTo>
                  <a:close/>
                  <a:moveTo>
                    <a:pt x="580" y="903"/>
                  </a:moveTo>
                  <a:cubicBezTo>
                    <a:pt x="594" y="919"/>
                    <a:pt x="607" y="936"/>
                    <a:pt x="621" y="952"/>
                  </a:cubicBezTo>
                  <a:cubicBezTo>
                    <a:pt x="634" y="960"/>
                    <a:pt x="653" y="958"/>
                    <a:pt x="669" y="958"/>
                  </a:cubicBezTo>
                  <a:cubicBezTo>
                    <a:pt x="653" y="1008"/>
                    <a:pt x="640" y="1058"/>
                    <a:pt x="625" y="1109"/>
                  </a:cubicBezTo>
                  <a:cubicBezTo>
                    <a:pt x="583" y="1107"/>
                    <a:pt x="548" y="1054"/>
                    <a:pt x="548" y="989"/>
                  </a:cubicBezTo>
                  <a:cubicBezTo>
                    <a:pt x="551" y="959"/>
                    <a:pt x="554" y="925"/>
                    <a:pt x="580" y="903"/>
                  </a:cubicBezTo>
                  <a:close/>
                  <a:moveTo>
                    <a:pt x="591" y="1199"/>
                  </a:moveTo>
                  <a:cubicBezTo>
                    <a:pt x="587" y="1223"/>
                    <a:pt x="585" y="1227"/>
                    <a:pt x="576" y="1239"/>
                  </a:cubicBezTo>
                  <a:cubicBezTo>
                    <a:pt x="549" y="1235"/>
                    <a:pt x="539" y="1207"/>
                    <a:pt x="537" y="1197"/>
                  </a:cubicBezTo>
                  <a:cubicBezTo>
                    <a:pt x="544" y="1191"/>
                    <a:pt x="576" y="1190"/>
                    <a:pt x="591" y="1199"/>
                  </a:cubicBezTo>
                  <a:close/>
                  <a:moveTo>
                    <a:pt x="642" y="1159"/>
                  </a:moveTo>
                  <a:cubicBezTo>
                    <a:pt x="661" y="1156"/>
                    <a:pt x="677" y="1157"/>
                    <a:pt x="694" y="1165"/>
                  </a:cubicBezTo>
                  <a:cubicBezTo>
                    <a:pt x="746" y="1217"/>
                    <a:pt x="685" y="1287"/>
                    <a:pt x="645" y="1290"/>
                  </a:cubicBezTo>
                  <a:cubicBezTo>
                    <a:pt x="631" y="1286"/>
                    <a:pt x="621" y="1277"/>
                    <a:pt x="609" y="1268"/>
                  </a:cubicBezTo>
                  <a:cubicBezTo>
                    <a:pt x="613" y="1251"/>
                    <a:pt x="623" y="1226"/>
                    <a:pt x="629" y="1210"/>
                  </a:cubicBezTo>
                  <a:cubicBezTo>
                    <a:pt x="638" y="1209"/>
                    <a:pt x="645" y="1213"/>
                    <a:pt x="654" y="1212"/>
                  </a:cubicBezTo>
                  <a:cubicBezTo>
                    <a:pt x="655" y="1210"/>
                    <a:pt x="675" y="1205"/>
                    <a:pt x="642" y="1159"/>
                  </a:cubicBezTo>
                  <a:close/>
                  <a:moveTo>
                    <a:pt x="726" y="1275"/>
                  </a:moveTo>
                  <a:cubicBezTo>
                    <a:pt x="712" y="1291"/>
                    <a:pt x="704" y="1310"/>
                    <a:pt x="699" y="1324"/>
                  </a:cubicBezTo>
                  <a:cubicBezTo>
                    <a:pt x="717" y="1333"/>
                    <a:pt x="737" y="1332"/>
                    <a:pt x="760" y="1329"/>
                  </a:cubicBezTo>
                  <a:cubicBezTo>
                    <a:pt x="746" y="1321"/>
                    <a:pt x="741" y="1281"/>
                    <a:pt x="726" y="1275"/>
                  </a:cubicBezTo>
                  <a:close/>
                  <a:moveTo>
                    <a:pt x="766" y="1240"/>
                  </a:moveTo>
                  <a:cubicBezTo>
                    <a:pt x="790" y="1244"/>
                    <a:pt x="811" y="1258"/>
                    <a:pt x="829" y="1271"/>
                  </a:cubicBezTo>
                  <a:cubicBezTo>
                    <a:pt x="827" y="1291"/>
                    <a:pt x="829" y="1321"/>
                    <a:pt x="801" y="1332"/>
                  </a:cubicBezTo>
                  <a:cubicBezTo>
                    <a:pt x="791" y="1303"/>
                    <a:pt x="774" y="1269"/>
                    <a:pt x="766" y="1240"/>
                  </a:cubicBezTo>
                  <a:close/>
                  <a:moveTo>
                    <a:pt x="849" y="1153"/>
                  </a:moveTo>
                  <a:cubicBezTo>
                    <a:pt x="856" y="1157"/>
                    <a:pt x="862" y="1162"/>
                    <a:pt x="865" y="1170"/>
                  </a:cubicBezTo>
                  <a:cubicBezTo>
                    <a:pt x="862" y="1182"/>
                    <a:pt x="860" y="1196"/>
                    <a:pt x="849" y="1203"/>
                  </a:cubicBezTo>
                  <a:cubicBezTo>
                    <a:pt x="848" y="1187"/>
                    <a:pt x="847" y="1170"/>
                    <a:pt x="849" y="1153"/>
                  </a:cubicBezTo>
                  <a:close/>
                  <a:moveTo>
                    <a:pt x="894" y="1171"/>
                  </a:moveTo>
                  <a:cubicBezTo>
                    <a:pt x="915" y="1180"/>
                    <a:pt x="945" y="1192"/>
                    <a:pt x="947" y="1210"/>
                  </a:cubicBezTo>
                  <a:cubicBezTo>
                    <a:pt x="954" y="1251"/>
                    <a:pt x="964" y="1270"/>
                    <a:pt x="971" y="1298"/>
                  </a:cubicBezTo>
                  <a:cubicBezTo>
                    <a:pt x="951" y="1323"/>
                    <a:pt x="929" y="1362"/>
                    <a:pt x="841" y="1350"/>
                  </a:cubicBezTo>
                  <a:cubicBezTo>
                    <a:pt x="858" y="1294"/>
                    <a:pt x="877" y="1228"/>
                    <a:pt x="894" y="1171"/>
                  </a:cubicBezTo>
                  <a:close/>
                  <a:moveTo>
                    <a:pt x="798" y="919"/>
                  </a:moveTo>
                  <a:cubicBezTo>
                    <a:pt x="844" y="927"/>
                    <a:pt x="836" y="942"/>
                    <a:pt x="854" y="956"/>
                  </a:cubicBezTo>
                  <a:cubicBezTo>
                    <a:pt x="875" y="962"/>
                    <a:pt x="887" y="964"/>
                    <a:pt x="905" y="966"/>
                  </a:cubicBezTo>
                  <a:cubicBezTo>
                    <a:pt x="892" y="1013"/>
                    <a:pt x="886" y="1063"/>
                    <a:pt x="874" y="1110"/>
                  </a:cubicBezTo>
                  <a:cubicBezTo>
                    <a:pt x="834" y="1079"/>
                    <a:pt x="764" y="1046"/>
                    <a:pt x="798" y="919"/>
                  </a:cubicBezTo>
                  <a:close/>
                  <a:moveTo>
                    <a:pt x="970" y="763"/>
                  </a:moveTo>
                  <a:cubicBezTo>
                    <a:pt x="908" y="750"/>
                    <a:pt x="786" y="825"/>
                    <a:pt x="881" y="919"/>
                  </a:cubicBezTo>
                  <a:cubicBezTo>
                    <a:pt x="892" y="925"/>
                    <a:pt x="908" y="929"/>
                    <a:pt x="921" y="930"/>
                  </a:cubicBezTo>
                  <a:cubicBezTo>
                    <a:pt x="934" y="878"/>
                    <a:pt x="956" y="816"/>
                    <a:pt x="970" y="763"/>
                  </a:cubicBezTo>
                  <a:close/>
                  <a:moveTo>
                    <a:pt x="1219" y="769"/>
                  </a:moveTo>
                  <a:cubicBezTo>
                    <a:pt x="1147" y="789"/>
                    <a:pt x="1085" y="881"/>
                    <a:pt x="1174" y="924"/>
                  </a:cubicBezTo>
                  <a:cubicBezTo>
                    <a:pt x="1187" y="878"/>
                    <a:pt x="1205" y="816"/>
                    <a:pt x="1219" y="769"/>
                  </a:cubicBezTo>
                  <a:close/>
                  <a:moveTo>
                    <a:pt x="1090" y="922"/>
                  </a:moveTo>
                  <a:cubicBezTo>
                    <a:pt x="1117" y="931"/>
                    <a:pt x="1124" y="947"/>
                    <a:pt x="1140" y="955"/>
                  </a:cubicBezTo>
                  <a:cubicBezTo>
                    <a:pt x="1149" y="958"/>
                    <a:pt x="1152" y="960"/>
                    <a:pt x="1165" y="960"/>
                  </a:cubicBezTo>
                  <a:cubicBezTo>
                    <a:pt x="1157" y="1004"/>
                    <a:pt x="1145" y="1050"/>
                    <a:pt x="1137" y="1094"/>
                  </a:cubicBezTo>
                  <a:cubicBezTo>
                    <a:pt x="1122" y="1096"/>
                    <a:pt x="1110" y="1097"/>
                    <a:pt x="1085" y="1092"/>
                  </a:cubicBezTo>
                  <a:cubicBezTo>
                    <a:pt x="1034" y="1066"/>
                    <a:pt x="1063" y="969"/>
                    <a:pt x="1090" y="922"/>
                  </a:cubicBezTo>
                  <a:close/>
                  <a:moveTo>
                    <a:pt x="1087" y="1144"/>
                  </a:moveTo>
                  <a:cubicBezTo>
                    <a:pt x="1107" y="1134"/>
                    <a:pt x="1113" y="1141"/>
                    <a:pt x="1120" y="1150"/>
                  </a:cubicBezTo>
                  <a:cubicBezTo>
                    <a:pt x="1119" y="1166"/>
                    <a:pt x="1114" y="1190"/>
                    <a:pt x="1104" y="1205"/>
                  </a:cubicBezTo>
                  <a:cubicBezTo>
                    <a:pt x="1089" y="1201"/>
                    <a:pt x="1080" y="1176"/>
                    <a:pt x="1078" y="1166"/>
                  </a:cubicBezTo>
                  <a:cubicBezTo>
                    <a:pt x="1079" y="1159"/>
                    <a:pt x="1081" y="1151"/>
                    <a:pt x="1087" y="1144"/>
                  </a:cubicBezTo>
                  <a:close/>
                  <a:moveTo>
                    <a:pt x="1011" y="1316"/>
                  </a:moveTo>
                  <a:cubicBezTo>
                    <a:pt x="1033" y="1292"/>
                    <a:pt x="1067" y="1267"/>
                    <a:pt x="1098" y="1251"/>
                  </a:cubicBezTo>
                  <a:cubicBezTo>
                    <a:pt x="1092" y="1280"/>
                    <a:pt x="1078" y="1318"/>
                    <a:pt x="1067" y="1349"/>
                  </a:cubicBezTo>
                  <a:cubicBezTo>
                    <a:pt x="1048" y="1341"/>
                    <a:pt x="1027" y="1328"/>
                    <a:pt x="1011" y="1316"/>
                  </a:cubicBezTo>
                  <a:close/>
                  <a:moveTo>
                    <a:pt x="1177" y="1133"/>
                  </a:moveTo>
                  <a:cubicBezTo>
                    <a:pt x="1251" y="1085"/>
                    <a:pt x="1313" y="1275"/>
                    <a:pt x="1107" y="1327"/>
                  </a:cubicBezTo>
                  <a:cubicBezTo>
                    <a:pt x="1125" y="1250"/>
                    <a:pt x="1137" y="1205"/>
                    <a:pt x="1146" y="1155"/>
                  </a:cubicBezTo>
                  <a:cubicBezTo>
                    <a:pt x="1155" y="1148"/>
                    <a:pt x="1168" y="1141"/>
                    <a:pt x="1177" y="1133"/>
                  </a:cubicBezTo>
                  <a:close/>
                  <a:moveTo>
                    <a:pt x="1316" y="1008"/>
                  </a:moveTo>
                  <a:cubicBezTo>
                    <a:pt x="1328" y="1034"/>
                    <a:pt x="1357" y="1185"/>
                    <a:pt x="1301" y="1208"/>
                  </a:cubicBezTo>
                  <a:cubicBezTo>
                    <a:pt x="1320" y="1147"/>
                    <a:pt x="1317" y="1067"/>
                    <a:pt x="1316" y="1008"/>
                  </a:cubicBezTo>
                  <a:close/>
                  <a:moveTo>
                    <a:pt x="990" y="1329"/>
                  </a:moveTo>
                  <a:cubicBezTo>
                    <a:pt x="985" y="1336"/>
                    <a:pt x="978" y="1341"/>
                    <a:pt x="970" y="1346"/>
                  </a:cubicBezTo>
                  <a:cubicBezTo>
                    <a:pt x="972" y="1347"/>
                    <a:pt x="973" y="1350"/>
                    <a:pt x="974" y="1351"/>
                  </a:cubicBezTo>
                  <a:cubicBezTo>
                    <a:pt x="982" y="1350"/>
                    <a:pt x="990" y="1344"/>
                    <a:pt x="997" y="1336"/>
                  </a:cubicBezTo>
                  <a:cubicBezTo>
                    <a:pt x="995" y="1332"/>
                    <a:pt x="995" y="1332"/>
                    <a:pt x="990" y="1329"/>
                  </a:cubicBezTo>
                  <a:close/>
                  <a:moveTo>
                    <a:pt x="1304" y="824"/>
                  </a:moveTo>
                  <a:cubicBezTo>
                    <a:pt x="1315" y="814"/>
                    <a:pt x="1333" y="791"/>
                    <a:pt x="1339" y="777"/>
                  </a:cubicBezTo>
                  <a:cubicBezTo>
                    <a:pt x="1348" y="802"/>
                    <a:pt x="1329" y="819"/>
                    <a:pt x="1304" y="8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135" dirty="0">
                <a:latin typeface="Times New Roman" panose="02020603050405020304" pitchFamily="18" charset="0"/>
              </a:endParaRPr>
            </a:p>
          </p:txBody>
        </p:sp>
        <p:sp>
          <p:nvSpPr>
            <p:cNvPr id="21" name="Freeform 19"/>
            <p:cNvSpPr>
              <a:spLocks noEditPoints="1"/>
            </p:cNvSpPr>
            <p:nvPr/>
          </p:nvSpPr>
          <p:spPr bwMode="auto">
            <a:xfrm>
              <a:off x="7343299" y="3660775"/>
              <a:ext cx="1674813" cy="874712"/>
            </a:xfrm>
            <a:custGeom>
              <a:avLst/>
              <a:gdLst>
                <a:gd name="T0" fmla="*/ 124 w 1644"/>
                <a:gd name="T1" fmla="*/ 6 h 859"/>
                <a:gd name="T2" fmla="*/ 2 w 1644"/>
                <a:gd name="T3" fmla="*/ 80 h 859"/>
                <a:gd name="T4" fmla="*/ 158 w 1644"/>
                <a:gd name="T5" fmla="*/ 210 h 859"/>
                <a:gd name="T6" fmla="*/ 76 w 1644"/>
                <a:gd name="T7" fmla="*/ 292 h 859"/>
                <a:gd name="T8" fmla="*/ 46 w 1644"/>
                <a:gd name="T9" fmla="*/ 187 h 859"/>
                <a:gd name="T10" fmla="*/ 44 w 1644"/>
                <a:gd name="T11" fmla="*/ 245 h 859"/>
                <a:gd name="T12" fmla="*/ 144 w 1644"/>
                <a:gd name="T13" fmla="*/ 239 h 859"/>
                <a:gd name="T14" fmla="*/ 77 w 1644"/>
                <a:gd name="T15" fmla="*/ 383 h 859"/>
                <a:gd name="T16" fmla="*/ 230 w 1644"/>
                <a:gd name="T17" fmla="*/ 398 h 859"/>
                <a:gd name="T18" fmla="*/ 173 w 1644"/>
                <a:gd name="T19" fmla="*/ 350 h 859"/>
                <a:gd name="T20" fmla="*/ 261 w 1644"/>
                <a:gd name="T21" fmla="*/ 549 h 859"/>
                <a:gd name="T22" fmla="*/ 210 w 1644"/>
                <a:gd name="T23" fmla="*/ 594 h 859"/>
                <a:gd name="T24" fmla="*/ 250 w 1644"/>
                <a:gd name="T25" fmla="*/ 483 h 859"/>
                <a:gd name="T26" fmla="*/ 326 w 1644"/>
                <a:gd name="T27" fmla="*/ 551 h 859"/>
                <a:gd name="T28" fmla="*/ 309 w 1644"/>
                <a:gd name="T29" fmla="*/ 532 h 859"/>
                <a:gd name="T30" fmla="*/ 253 w 1644"/>
                <a:gd name="T31" fmla="*/ 500 h 859"/>
                <a:gd name="T32" fmla="*/ 221 w 1644"/>
                <a:gd name="T33" fmla="*/ 584 h 859"/>
                <a:gd name="T34" fmla="*/ 250 w 1644"/>
                <a:gd name="T35" fmla="*/ 559 h 859"/>
                <a:gd name="T36" fmla="*/ 338 w 1644"/>
                <a:gd name="T37" fmla="*/ 690 h 859"/>
                <a:gd name="T38" fmla="*/ 417 w 1644"/>
                <a:gd name="T39" fmla="*/ 602 h 859"/>
                <a:gd name="T40" fmla="*/ 349 w 1644"/>
                <a:gd name="T41" fmla="*/ 710 h 859"/>
                <a:gd name="T42" fmla="*/ 434 w 1644"/>
                <a:gd name="T43" fmla="*/ 766 h 859"/>
                <a:gd name="T44" fmla="*/ 434 w 1644"/>
                <a:gd name="T45" fmla="*/ 766 h 859"/>
                <a:gd name="T46" fmla="*/ 665 w 1644"/>
                <a:gd name="T47" fmla="*/ 820 h 859"/>
                <a:gd name="T48" fmla="*/ 575 w 1644"/>
                <a:gd name="T49" fmla="*/ 802 h 859"/>
                <a:gd name="T50" fmla="*/ 593 w 1644"/>
                <a:gd name="T51" fmla="*/ 773 h 859"/>
                <a:gd name="T52" fmla="*/ 644 w 1644"/>
                <a:gd name="T53" fmla="*/ 818 h 859"/>
                <a:gd name="T54" fmla="*/ 751 w 1644"/>
                <a:gd name="T55" fmla="*/ 724 h 859"/>
                <a:gd name="T56" fmla="*/ 852 w 1644"/>
                <a:gd name="T57" fmla="*/ 728 h 859"/>
                <a:gd name="T58" fmla="*/ 763 w 1644"/>
                <a:gd name="T59" fmla="*/ 856 h 859"/>
                <a:gd name="T60" fmla="*/ 936 w 1644"/>
                <a:gd name="T61" fmla="*/ 719 h 859"/>
                <a:gd name="T62" fmla="*/ 984 w 1644"/>
                <a:gd name="T63" fmla="*/ 709 h 859"/>
                <a:gd name="T64" fmla="*/ 1074 w 1644"/>
                <a:gd name="T65" fmla="*/ 781 h 859"/>
                <a:gd name="T66" fmla="*/ 1070 w 1644"/>
                <a:gd name="T67" fmla="*/ 820 h 859"/>
                <a:gd name="T68" fmla="*/ 1227 w 1644"/>
                <a:gd name="T69" fmla="*/ 621 h 859"/>
                <a:gd name="T70" fmla="*/ 1248 w 1644"/>
                <a:gd name="T71" fmla="*/ 672 h 859"/>
                <a:gd name="T72" fmla="*/ 1283 w 1644"/>
                <a:gd name="T73" fmla="*/ 722 h 859"/>
                <a:gd name="T74" fmla="*/ 1299 w 1644"/>
                <a:gd name="T75" fmla="*/ 540 h 859"/>
                <a:gd name="T76" fmla="*/ 1366 w 1644"/>
                <a:gd name="T77" fmla="*/ 556 h 859"/>
                <a:gd name="T78" fmla="*/ 1429 w 1644"/>
                <a:gd name="T79" fmla="*/ 594 h 859"/>
                <a:gd name="T80" fmla="*/ 1349 w 1644"/>
                <a:gd name="T81" fmla="*/ 597 h 859"/>
                <a:gd name="T82" fmla="*/ 1360 w 1644"/>
                <a:gd name="T83" fmla="*/ 662 h 859"/>
                <a:gd name="T84" fmla="*/ 1347 w 1644"/>
                <a:gd name="T85" fmla="*/ 569 h 859"/>
                <a:gd name="T86" fmla="*/ 1309 w 1644"/>
                <a:gd name="T87" fmla="*/ 550 h 859"/>
                <a:gd name="T88" fmla="*/ 1445 w 1644"/>
                <a:gd name="T89" fmla="*/ 504 h 859"/>
                <a:gd name="T90" fmla="*/ 1498 w 1644"/>
                <a:gd name="T91" fmla="*/ 473 h 859"/>
                <a:gd name="T92" fmla="*/ 1467 w 1644"/>
                <a:gd name="T93" fmla="*/ 452 h 859"/>
                <a:gd name="T94" fmla="*/ 1395 w 1644"/>
                <a:gd name="T95" fmla="*/ 483 h 859"/>
                <a:gd name="T96" fmla="*/ 1409 w 1644"/>
                <a:gd name="T97" fmla="*/ 406 h 859"/>
                <a:gd name="T98" fmla="*/ 1421 w 1644"/>
                <a:gd name="T99" fmla="*/ 417 h 859"/>
                <a:gd name="T100" fmla="*/ 1415 w 1644"/>
                <a:gd name="T101" fmla="*/ 471 h 859"/>
                <a:gd name="T102" fmla="*/ 1498 w 1644"/>
                <a:gd name="T103" fmla="*/ 435 h 859"/>
                <a:gd name="T104" fmla="*/ 1483 w 1644"/>
                <a:gd name="T105" fmla="*/ 519 h 859"/>
                <a:gd name="T106" fmla="*/ 1446 w 1644"/>
                <a:gd name="T107" fmla="*/ 333 h 859"/>
                <a:gd name="T108" fmla="*/ 1611 w 1644"/>
                <a:gd name="T109" fmla="*/ 252 h 859"/>
                <a:gd name="T110" fmla="*/ 1505 w 1644"/>
                <a:gd name="T111" fmla="*/ 156 h 859"/>
                <a:gd name="T112" fmla="*/ 1611 w 1644"/>
                <a:gd name="T113" fmla="*/ 252 h 859"/>
                <a:gd name="T114" fmla="*/ 1511 w 1644"/>
                <a:gd name="T115" fmla="*/ 99 h 859"/>
                <a:gd name="T116" fmla="*/ 1519 w 1644"/>
                <a:gd name="T117" fmla="*/ 21 h 859"/>
                <a:gd name="T118" fmla="*/ 1642 w 1644"/>
                <a:gd name="T119" fmla="*/ 84 h 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44" h="859">
                  <a:moveTo>
                    <a:pt x="0" y="62"/>
                  </a:moveTo>
                  <a:cubicBezTo>
                    <a:pt x="113" y="50"/>
                    <a:pt x="113" y="50"/>
                    <a:pt x="113" y="50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35" y="109"/>
                    <a:pt x="135" y="109"/>
                    <a:pt x="135" y="109"/>
                  </a:cubicBezTo>
                  <a:cubicBezTo>
                    <a:pt x="120" y="111"/>
                    <a:pt x="120" y="111"/>
                    <a:pt x="120" y="111"/>
                  </a:cubicBezTo>
                  <a:cubicBezTo>
                    <a:pt x="115" y="68"/>
                    <a:pt x="115" y="68"/>
                    <a:pt x="115" y="68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0" y="62"/>
                    <a:pt x="0" y="62"/>
                    <a:pt x="0" y="62"/>
                  </a:cubicBezTo>
                  <a:close/>
                  <a:moveTo>
                    <a:pt x="74" y="170"/>
                  </a:moveTo>
                  <a:cubicBezTo>
                    <a:pt x="95" y="164"/>
                    <a:pt x="112" y="164"/>
                    <a:pt x="127" y="172"/>
                  </a:cubicBezTo>
                  <a:cubicBezTo>
                    <a:pt x="142" y="179"/>
                    <a:pt x="152" y="192"/>
                    <a:pt x="158" y="210"/>
                  </a:cubicBezTo>
                  <a:cubicBezTo>
                    <a:pt x="161" y="221"/>
                    <a:pt x="161" y="233"/>
                    <a:pt x="159" y="244"/>
                  </a:cubicBezTo>
                  <a:cubicBezTo>
                    <a:pt x="156" y="255"/>
                    <a:pt x="151" y="264"/>
                    <a:pt x="142" y="272"/>
                  </a:cubicBezTo>
                  <a:cubicBezTo>
                    <a:pt x="134" y="280"/>
                    <a:pt x="124" y="286"/>
                    <a:pt x="112" y="290"/>
                  </a:cubicBezTo>
                  <a:cubicBezTo>
                    <a:pt x="99" y="294"/>
                    <a:pt x="87" y="294"/>
                    <a:pt x="76" y="292"/>
                  </a:cubicBezTo>
                  <a:cubicBezTo>
                    <a:pt x="64" y="290"/>
                    <a:pt x="55" y="285"/>
                    <a:pt x="47" y="278"/>
                  </a:cubicBezTo>
                  <a:cubicBezTo>
                    <a:pt x="39" y="270"/>
                    <a:pt x="33" y="260"/>
                    <a:pt x="30" y="249"/>
                  </a:cubicBezTo>
                  <a:cubicBezTo>
                    <a:pt x="27" y="238"/>
                    <a:pt x="26" y="226"/>
                    <a:pt x="29" y="215"/>
                  </a:cubicBezTo>
                  <a:cubicBezTo>
                    <a:pt x="32" y="204"/>
                    <a:pt x="37" y="195"/>
                    <a:pt x="46" y="187"/>
                  </a:cubicBezTo>
                  <a:cubicBezTo>
                    <a:pt x="54" y="179"/>
                    <a:pt x="63" y="173"/>
                    <a:pt x="74" y="170"/>
                  </a:cubicBezTo>
                  <a:close/>
                  <a:moveTo>
                    <a:pt x="79" y="187"/>
                  </a:moveTo>
                  <a:cubicBezTo>
                    <a:pt x="64" y="192"/>
                    <a:pt x="54" y="200"/>
                    <a:pt x="48" y="210"/>
                  </a:cubicBezTo>
                  <a:cubicBezTo>
                    <a:pt x="42" y="221"/>
                    <a:pt x="40" y="233"/>
                    <a:pt x="44" y="245"/>
                  </a:cubicBezTo>
                  <a:cubicBezTo>
                    <a:pt x="48" y="257"/>
                    <a:pt x="55" y="266"/>
                    <a:pt x="66" y="272"/>
                  </a:cubicBezTo>
                  <a:cubicBezTo>
                    <a:pt x="77" y="277"/>
                    <a:pt x="91" y="277"/>
                    <a:pt x="107" y="272"/>
                  </a:cubicBezTo>
                  <a:cubicBezTo>
                    <a:pt x="117" y="269"/>
                    <a:pt x="125" y="265"/>
                    <a:pt x="131" y="259"/>
                  </a:cubicBezTo>
                  <a:cubicBezTo>
                    <a:pt x="138" y="253"/>
                    <a:pt x="142" y="246"/>
                    <a:pt x="144" y="239"/>
                  </a:cubicBezTo>
                  <a:cubicBezTo>
                    <a:pt x="146" y="231"/>
                    <a:pt x="146" y="223"/>
                    <a:pt x="144" y="214"/>
                  </a:cubicBezTo>
                  <a:cubicBezTo>
                    <a:pt x="140" y="202"/>
                    <a:pt x="133" y="194"/>
                    <a:pt x="123" y="188"/>
                  </a:cubicBezTo>
                  <a:cubicBezTo>
                    <a:pt x="112" y="182"/>
                    <a:pt x="98" y="181"/>
                    <a:pt x="79" y="187"/>
                  </a:cubicBezTo>
                  <a:close/>
                  <a:moveTo>
                    <a:pt x="77" y="383"/>
                  </a:moveTo>
                  <a:cubicBezTo>
                    <a:pt x="190" y="322"/>
                    <a:pt x="190" y="322"/>
                    <a:pt x="190" y="322"/>
                  </a:cubicBezTo>
                  <a:cubicBezTo>
                    <a:pt x="198" y="337"/>
                    <a:pt x="198" y="337"/>
                    <a:pt x="198" y="337"/>
                  </a:cubicBezTo>
                  <a:cubicBezTo>
                    <a:pt x="141" y="447"/>
                    <a:pt x="141" y="447"/>
                    <a:pt x="141" y="447"/>
                  </a:cubicBezTo>
                  <a:cubicBezTo>
                    <a:pt x="230" y="398"/>
                    <a:pt x="230" y="398"/>
                    <a:pt x="230" y="398"/>
                  </a:cubicBezTo>
                  <a:cubicBezTo>
                    <a:pt x="238" y="413"/>
                    <a:pt x="238" y="413"/>
                    <a:pt x="238" y="413"/>
                  </a:cubicBezTo>
                  <a:cubicBezTo>
                    <a:pt x="124" y="475"/>
                    <a:pt x="124" y="475"/>
                    <a:pt x="124" y="475"/>
                  </a:cubicBezTo>
                  <a:cubicBezTo>
                    <a:pt x="116" y="459"/>
                    <a:pt x="116" y="459"/>
                    <a:pt x="116" y="459"/>
                  </a:cubicBezTo>
                  <a:cubicBezTo>
                    <a:pt x="173" y="350"/>
                    <a:pt x="173" y="350"/>
                    <a:pt x="173" y="350"/>
                  </a:cubicBezTo>
                  <a:cubicBezTo>
                    <a:pt x="84" y="398"/>
                    <a:pt x="84" y="398"/>
                    <a:pt x="84" y="398"/>
                  </a:cubicBezTo>
                  <a:cubicBezTo>
                    <a:pt x="77" y="383"/>
                    <a:pt x="77" y="383"/>
                    <a:pt x="77" y="383"/>
                  </a:cubicBezTo>
                  <a:close/>
                  <a:moveTo>
                    <a:pt x="250" y="559"/>
                  </a:moveTo>
                  <a:cubicBezTo>
                    <a:pt x="261" y="549"/>
                    <a:pt x="261" y="549"/>
                    <a:pt x="261" y="549"/>
                  </a:cubicBezTo>
                  <a:cubicBezTo>
                    <a:pt x="296" y="592"/>
                    <a:pt x="296" y="592"/>
                    <a:pt x="296" y="592"/>
                  </a:cubicBezTo>
                  <a:cubicBezTo>
                    <a:pt x="260" y="623"/>
                    <a:pt x="260" y="623"/>
                    <a:pt x="260" y="623"/>
                  </a:cubicBezTo>
                  <a:cubicBezTo>
                    <a:pt x="249" y="621"/>
                    <a:pt x="240" y="617"/>
                    <a:pt x="232" y="613"/>
                  </a:cubicBezTo>
                  <a:cubicBezTo>
                    <a:pt x="223" y="608"/>
                    <a:pt x="216" y="602"/>
                    <a:pt x="210" y="594"/>
                  </a:cubicBezTo>
                  <a:cubicBezTo>
                    <a:pt x="202" y="585"/>
                    <a:pt x="197" y="574"/>
                    <a:pt x="194" y="562"/>
                  </a:cubicBezTo>
                  <a:cubicBezTo>
                    <a:pt x="192" y="551"/>
                    <a:pt x="193" y="539"/>
                    <a:pt x="197" y="529"/>
                  </a:cubicBezTo>
                  <a:cubicBezTo>
                    <a:pt x="202" y="518"/>
                    <a:pt x="209" y="508"/>
                    <a:pt x="218" y="500"/>
                  </a:cubicBezTo>
                  <a:cubicBezTo>
                    <a:pt x="228" y="492"/>
                    <a:pt x="239" y="486"/>
                    <a:pt x="250" y="483"/>
                  </a:cubicBezTo>
                  <a:cubicBezTo>
                    <a:pt x="262" y="480"/>
                    <a:pt x="273" y="481"/>
                    <a:pt x="283" y="485"/>
                  </a:cubicBezTo>
                  <a:cubicBezTo>
                    <a:pt x="294" y="489"/>
                    <a:pt x="303" y="496"/>
                    <a:pt x="311" y="506"/>
                  </a:cubicBezTo>
                  <a:cubicBezTo>
                    <a:pt x="317" y="513"/>
                    <a:pt x="321" y="521"/>
                    <a:pt x="324" y="529"/>
                  </a:cubicBezTo>
                  <a:cubicBezTo>
                    <a:pt x="327" y="537"/>
                    <a:pt x="327" y="544"/>
                    <a:pt x="326" y="551"/>
                  </a:cubicBezTo>
                  <a:cubicBezTo>
                    <a:pt x="324" y="558"/>
                    <a:pt x="321" y="565"/>
                    <a:pt x="316" y="572"/>
                  </a:cubicBezTo>
                  <a:cubicBezTo>
                    <a:pt x="303" y="563"/>
                    <a:pt x="303" y="563"/>
                    <a:pt x="303" y="563"/>
                  </a:cubicBezTo>
                  <a:cubicBezTo>
                    <a:pt x="306" y="557"/>
                    <a:pt x="309" y="552"/>
                    <a:pt x="310" y="547"/>
                  </a:cubicBezTo>
                  <a:cubicBezTo>
                    <a:pt x="311" y="543"/>
                    <a:pt x="311" y="538"/>
                    <a:pt x="309" y="532"/>
                  </a:cubicBezTo>
                  <a:cubicBezTo>
                    <a:pt x="307" y="526"/>
                    <a:pt x="304" y="521"/>
                    <a:pt x="300" y="516"/>
                  </a:cubicBezTo>
                  <a:cubicBezTo>
                    <a:pt x="295" y="510"/>
                    <a:pt x="290" y="505"/>
                    <a:pt x="284" y="502"/>
                  </a:cubicBezTo>
                  <a:cubicBezTo>
                    <a:pt x="279" y="499"/>
                    <a:pt x="274" y="498"/>
                    <a:pt x="268" y="498"/>
                  </a:cubicBezTo>
                  <a:cubicBezTo>
                    <a:pt x="263" y="498"/>
                    <a:pt x="258" y="498"/>
                    <a:pt x="253" y="500"/>
                  </a:cubicBezTo>
                  <a:cubicBezTo>
                    <a:pt x="245" y="502"/>
                    <a:pt x="238" y="507"/>
                    <a:pt x="230" y="513"/>
                  </a:cubicBezTo>
                  <a:cubicBezTo>
                    <a:pt x="222" y="520"/>
                    <a:pt x="216" y="528"/>
                    <a:pt x="212" y="536"/>
                  </a:cubicBezTo>
                  <a:cubicBezTo>
                    <a:pt x="209" y="545"/>
                    <a:pt x="208" y="553"/>
                    <a:pt x="210" y="561"/>
                  </a:cubicBezTo>
                  <a:cubicBezTo>
                    <a:pt x="212" y="570"/>
                    <a:pt x="216" y="577"/>
                    <a:pt x="221" y="584"/>
                  </a:cubicBezTo>
                  <a:cubicBezTo>
                    <a:pt x="226" y="589"/>
                    <a:pt x="232" y="594"/>
                    <a:pt x="238" y="598"/>
                  </a:cubicBezTo>
                  <a:cubicBezTo>
                    <a:pt x="245" y="601"/>
                    <a:pt x="251" y="604"/>
                    <a:pt x="256" y="604"/>
                  </a:cubicBezTo>
                  <a:cubicBezTo>
                    <a:pt x="274" y="589"/>
                    <a:pt x="274" y="589"/>
                    <a:pt x="274" y="589"/>
                  </a:cubicBezTo>
                  <a:cubicBezTo>
                    <a:pt x="250" y="559"/>
                    <a:pt x="250" y="559"/>
                    <a:pt x="250" y="559"/>
                  </a:cubicBezTo>
                  <a:close/>
                  <a:moveTo>
                    <a:pt x="322" y="651"/>
                  </a:moveTo>
                  <a:cubicBezTo>
                    <a:pt x="336" y="657"/>
                    <a:pt x="336" y="657"/>
                    <a:pt x="336" y="657"/>
                  </a:cubicBezTo>
                  <a:cubicBezTo>
                    <a:pt x="331" y="666"/>
                    <a:pt x="328" y="673"/>
                    <a:pt x="329" y="678"/>
                  </a:cubicBezTo>
                  <a:cubicBezTo>
                    <a:pt x="330" y="683"/>
                    <a:pt x="333" y="687"/>
                    <a:pt x="338" y="690"/>
                  </a:cubicBezTo>
                  <a:cubicBezTo>
                    <a:pt x="341" y="692"/>
                    <a:pt x="345" y="694"/>
                    <a:pt x="349" y="694"/>
                  </a:cubicBezTo>
                  <a:cubicBezTo>
                    <a:pt x="352" y="694"/>
                    <a:pt x="355" y="693"/>
                    <a:pt x="358" y="690"/>
                  </a:cubicBezTo>
                  <a:cubicBezTo>
                    <a:pt x="361" y="688"/>
                    <a:pt x="365" y="684"/>
                    <a:pt x="369" y="678"/>
                  </a:cubicBezTo>
                  <a:cubicBezTo>
                    <a:pt x="417" y="602"/>
                    <a:pt x="417" y="602"/>
                    <a:pt x="417" y="602"/>
                  </a:cubicBezTo>
                  <a:cubicBezTo>
                    <a:pt x="431" y="611"/>
                    <a:pt x="431" y="611"/>
                    <a:pt x="431" y="611"/>
                  </a:cubicBezTo>
                  <a:cubicBezTo>
                    <a:pt x="383" y="686"/>
                    <a:pt x="383" y="686"/>
                    <a:pt x="383" y="686"/>
                  </a:cubicBezTo>
                  <a:cubicBezTo>
                    <a:pt x="377" y="695"/>
                    <a:pt x="372" y="702"/>
                    <a:pt x="366" y="705"/>
                  </a:cubicBezTo>
                  <a:cubicBezTo>
                    <a:pt x="361" y="709"/>
                    <a:pt x="355" y="711"/>
                    <a:pt x="349" y="710"/>
                  </a:cubicBezTo>
                  <a:cubicBezTo>
                    <a:pt x="342" y="710"/>
                    <a:pt x="336" y="707"/>
                    <a:pt x="329" y="703"/>
                  </a:cubicBezTo>
                  <a:cubicBezTo>
                    <a:pt x="320" y="697"/>
                    <a:pt x="315" y="689"/>
                    <a:pt x="313" y="680"/>
                  </a:cubicBezTo>
                  <a:cubicBezTo>
                    <a:pt x="312" y="671"/>
                    <a:pt x="314" y="662"/>
                    <a:pt x="322" y="651"/>
                  </a:cubicBezTo>
                  <a:close/>
                  <a:moveTo>
                    <a:pt x="434" y="766"/>
                  </a:moveTo>
                  <a:cubicBezTo>
                    <a:pt x="492" y="649"/>
                    <a:pt x="492" y="649"/>
                    <a:pt x="492" y="649"/>
                  </a:cubicBezTo>
                  <a:cubicBezTo>
                    <a:pt x="508" y="657"/>
                    <a:pt x="508" y="657"/>
                    <a:pt x="508" y="657"/>
                  </a:cubicBezTo>
                  <a:cubicBezTo>
                    <a:pt x="449" y="774"/>
                    <a:pt x="449" y="774"/>
                    <a:pt x="449" y="774"/>
                  </a:cubicBezTo>
                  <a:cubicBezTo>
                    <a:pt x="434" y="766"/>
                    <a:pt x="434" y="766"/>
                    <a:pt x="434" y="766"/>
                  </a:cubicBezTo>
                  <a:close/>
                  <a:moveTo>
                    <a:pt x="674" y="713"/>
                  </a:moveTo>
                  <a:cubicBezTo>
                    <a:pt x="691" y="716"/>
                    <a:pt x="691" y="716"/>
                    <a:pt x="691" y="716"/>
                  </a:cubicBezTo>
                  <a:cubicBezTo>
                    <a:pt x="676" y="791"/>
                    <a:pt x="676" y="791"/>
                    <a:pt x="676" y="791"/>
                  </a:cubicBezTo>
                  <a:cubicBezTo>
                    <a:pt x="673" y="803"/>
                    <a:pt x="669" y="813"/>
                    <a:pt x="665" y="820"/>
                  </a:cubicBezTo>
                  <a:cubicBezTo>
                    <a:pt x="660" y="827"/>
                    <a:pt x="654" y="832"/>
                    <a:pt x="646" y="835"/>
                  </a:cubicBezTo>
                  <a:cubicBezTo>
                    <a:pt x="637" y="839"/>
                    <a:pt x="627" y="839"/>
                    <a:pt x="615" y="836"/>
                  </a:cubicBezTo>
                  <a:cubicBezTo>
                    <a:pt x="603" y="834"/>
                    <a:pt x="594" y="830"/>
                    <a:pt x="587" y="824"/>
                  </a:cubicBezTo>
                  <a:cubicBezTo>
                    <a:pt x="580" y="818"/>
                    <a:pt x="576" y="811"/>
                    <a:pt x="575" y="802"/>
                  </a:cubicBezTo>
                  <a:cubicBezTo>
                    <a:pt x="573" y="794"/>
                    <a:pt x="574" y="783"/>
                    <a:pt x="577" y="769"/>
                  </a:cubicBezTo>
                  <a:cubicBezTo>
                    <a:pt x="592" y="695"/>
                    <a:pt x="592" y="695"/>
                    <a:pt x="592" y="695"/>
                  </a:cubicBezTo>
                  <a:cubicBezTo>
                    <a:pt x="609" y="698"/>
                    <a:pt x="609" y="698"/>
                    <a:pt x="609" y="698"/>
                  </a:cubicBezTo>
                  <a:cubicBezTo>
                    <a:pt x="593" y="773"/>
                    <a:pt x="593" y="773"/>
                    <a:pt x="593" y="773"/>
                  </a:cubicBezTo>
                  <a:cubicBezTo>
                    <a:pt x="591" y="784"/>
                    <a:pt x="590" y="792"/>
                    <a:pt x="591" y="798"/>
                  </a:cubicBezTo>
                  <a:cubicBezTo>
                    <a:pt x="592" y="804"/>
                    <a:pt x="595" y="808"/>
                    <a:pt x="599" y="812"/>
                  </a:cubicBezTo>
                  <a:cubicBezTo>
                    <a:pt x="603" y="816"/>
                    <a:pt x="609" y="819"/>
                    <a:pt x="616" y="821"/>
                  </a:cubicBezTo>
                  <a:cubicBezTo>
                    <a:pt x="629" y="823"/>
                    <a:pt x="638" y="822"/>
                    <a:pt x="644" y="818"/>
                  </a:cubicBezTo>
                  <a:cubicBezTo>
                    <a:pt x="651" y="813"/>
                    <a:pt x="656" y="803"/>
                    <a:pt x="659" y="787"/>
                  </a:cubicBezTo>
                  <a:cubicBezTo>
                    <a:pt x="674" y="713"/>
                    <a:pt x="674" y="713"/>
                    <a:pt x="674" y="713"/>
                  </a:cubicBezTo>
                  <a:close/>
                  <a:moveTo>
                    <a:pt x="747" y="856"/>
                  </a:moveTo>
                  <a:cubicBezTo>
                    <a:pt x="751" y="724"/>
                    <a:pt x="751" y="724"/>
                    <a:pt x="751" y="724"/>
                  </a:cubicBezTo>
                  <a:cubicBezTo>
                    <a:pt x="768" y="725"/>
                    <a:pt x="768" y="725"/>
                    <a:pt x="768" y="725"/>
                  </a:cubicBezTo>
                  <a:cubicBezTo>
                    <a:pt x="833" y="830"/>
                    <a:pt x="833" y="830"/>
                    <a:pt x="833" y="830"/>
                  </a:cubicBezTo>
                  <a:cubicBezTo>
                    <a:pt x="836" y="727"/>
                    <a:pt x="836" y="727"/>
                    <a:pt x="836" y="727"/>
                  </a:cubicBezTo>
                  <a:cubicBezTo>
                    <a:pt x="852" y="728"/>
                    <a:pt x="852" y="728"/>
                    <a:pt x="852" y="728"/>
                  </a:cubicBezTo>
                  <a:cubicBezTo>
                    <a:pt x="848" y="859"/>
                    <a:pt x="848" y="859"/>
                    <a:pt x="848" y="859"/>
                  </a:cubicBezTo>
                  <a:cubicBezTo>
                    <a:pt x="830" y="859"/>
                    <a:pt x="830" y="859"/>
                    <a:pt x="830" y="859"/>
                  </a:cubicBezTo>
                  <a:cubicBezTo>
                    <a:pt x="766" y="753"/>
                    <a:pt x="766" y="753"/>
                    <a:pt x="766" y="753"/>
                  </a:cubicBezTo>
                  <a:cubicBezTo>
                    <a:pt x="763" y="856"/>
                    <a:pt x="763" y="856"/>
                    <a:pt x="763" y="856"/>
                  </a:cubicBezTo>
                  <a:cubicBezTo>
                    <a:pt x="747" y="856"/>
                    <a:pt x="747" y="856"/>
                    <a:pt x="747" y="856"/>
                  </a:cubicBezTo>
                  <a:close/>
                  <a:moveTo>
                    <a:pt x="935" y="851"/>
                  </a:moveTo>
                  <a:cubicBezTo>
                    <a:pt x="919" y="721"/>
                    <a:pt x="919" y="721"/>
                    <a:pt x="919" y="721"/>
                  </a:cubicBezTo>
                  <a:cubicBezTo>
                    <a:pt x="936" y="719"/>
                    <a:pt x="936" y="719"/>
                    <a:pt x="936" y="719"/>
                  </a:cubicBezTo>
                  <a:cubicBezTo>
                    <a:pt x="951" y="849"/>
                    <a:pt x="951" y="849"/>
                    <a:pt x="951" y="849"/>
                  </a:cubicBezTo>
                  <a:cubicBezTo>
                    <a:pt x="935" y="851"/>
                    <a:pt x="935" y="851"/>
                    <a:pt x="935" y="851"/>
                  </a:cubicBezTo>
                  <a:close/>
                  <a:moveTo>
                    <a:pt x="1070" y="820"/>
                  </a:moveTo>
                  <a:cubicBezTo>
                    <a:pt x="984" y="709"/>
                    <a:pt x="984" y="709"/>
                    <a:pt x="984" y="709"/>
                  </a:cubicBezTo>
                  <a:cubicBezTo>
                    <a:pt x="1002" y="704"/>
                    <a:pt x="1002" y="704"/>
                    <a:pt x="1002" y="704"/>
                  </a:cubicBezTo>
                  <a:cubicBezTo>
                    <a:pt x="1061" y="785"/>
                    <a:pt x="1061" y="785"/>
                    <a:pt x="1061" y="785"/>
                  </a:cubicBezTo>
                  <a:cubicBezTo>
                    <a:pt x="1066" y="791"/>
                    <a:pt x="1070" y="798"/>
                    <a:pt x="1074" y="803"/>
                  </a:cubicBezTo>
                  <a:cubicBezTo>
                    <a:pt x="1074" y="796"/>
                    <a:pt x="1074" y="788"/>
                    <a:pt x="1074" y="781"/>
                  </a:cubicBezTo>
                  <a:cubicBezTo>
                    <a:pt x="1080" y="679"/>
                    <a:pt x="1080" y="679"/>
                    <a:pt x="1080" y="679"/>
                  </a:cubicBezTo>
                  <a:cubicBezTo>
                    <a:pt x="1097" y="674"/>
                    <a:pt x="1097" y="674"/>
                    <a:pt x="1097" y="674"/>
                  </a:cubicBezTo>
                  <a:cubicBezTo>
                    <a:pt x="1086" y="815"/>
                    <a:pt x="1086" y="815"/>
                    <a:pt x="1086" y="815"/>
                  </a:cubicBezTo>
                  <a:cubicBezTo>
                    <a:pt x="1070" y="820"/>
                    <a:pt x="1070" y="820"/>
                    <a:pt x="1070" y="820"/>
                  </a:cubicBezTo>
                  <a:close/>
                  <a:moveTo>
                    <a:pt x="1198" y="768"/>
                  </a:moveTo>
                  <a:cubicBezTo>
                    <a:pt x="1138" y="652"/>
                    <a:pt x="1138" y="652"/>
                    <a:pt x="1138" y="652"/>
                  </a:cubicBezTo>
                  <a:cubicBezTo>
                    <a:pt x="1220" y="607"/>
                    <a:pt x="1220" y="607"/>
                    <a:pt x="1220" y="607"/>
                  </a:cubicBezTo>
                  <a:cubicBezTo>
                    <a:pt x="1227" y="621"/>
                    <a:pt x="1227" y="621"/>
                    <a:pt x="1227" y="621"/>
                  </a:cubicBezTo>
                  <a:cubicBezTo>
                    <a:pt x="1160" y="657"/>
                    <a:pt x="1160" y="657"/>
                    <a:pt x="1160" y="657"/>
                  </a:cubicBezTo>
                  <a:cubicBezTo>
                    <a:pt x="1178" y="693"/>
                    <a:pt x="1178" y="693"/>
                    <a:pt x="1178" y="693"/>
                  </a:cubicBezTo>
                  <a:cubicBezTo>
                    <a:pt x="1241" y="659"/>
                    <a:pt x="1241" y="659"/>
                    <a:pt x="1241" y="659"/>
                  </a:cubicBezTo>
                  <a:cubicBezTo>
                    <a:pt x="1248" y="672"/>
                    <a:pt x="1248" y="672"/>
                    <a:pt x="1248" y="672"/>
                  </a:cubicBezTo>
                  <a:cubicBezTo>
                    <a:pt x="1185" y="706"/>
                    <a:pt x="1185" y="706"/>
                    <a:pt x="1185" y="706"/>
                  </a:cubicBezTo>
                  <a:cubicBezTo>
                    <a:pt x="1206" y="746"/>
                    <a:pt x="1206" y="746"/>
                    <a:pt x="1206" y="746"/>
                  </a:cubicBezTo>
                  <a:cubicBezTo>
                    <a:pt x="1276" y="708"/>
                    <a:pt x="1276" y="708"/>
                    <a:pt x="1276" y="708"/>
                  </a:cubicBezTo>
                  <a:cubicBezTo>
                    <a:pt x="1283" y="722"/>
                    <a:pt x="1283" y="722"/>
                    <a:pt x="1283" y="722"/>
                  </a:cubicBezTo>
                  <a:cubicBezTo>
                    <a:pt x="1198" y="768"/>
                    <a:pt x="1198" y="768"/>
                    <a:pt x="1198" y="768"/>
                  </a:cubicBezTo>
                  <a:close/>
                  <a:moveTo>
                    <a:pt x="1347" y="675"/>
                  </a:moveTo>
                  <a:cubicBezTo>
                    <a:pt x="1258" y="580"/>
                    <a:pt x="1258" y="580"/>
                    <a:pt x="1258" y="580"/>
                  </a:cubicBezTo>
                  <a:cubicBezTo>
                    <a:pt x="1299" y="540"/>
                    <a:pt x="1299" y="540"/>
                    <a:pt x="1299" y="540"/>
                  </a:cubicBezTo>
                  <a:cubicBezTo>
                    <a:pt x="1307" y="532"/>
                    <a:pt x="1314" y="526"/>
                    <a:pt x="1320" y="524"/>
                  </a:cubicBezTo>
                  <a:cubicBezTo>
                    <a:pt x="1326" y="521"/>
                    <a:pt x="1332" y="521"/>
                    <a:pt x="1339" y="523"/>
                  </a:cubicBezTo>
                  <a:cubicBezTo>
                    <a:pt x="1346" y="524"/>
                    <a:pt x="1351" y="528"/>
                    <a:pt x="1356" y="533"/>
                  </a:cubicBezTo>
                  <a:cubicBezTo>
                    <a:pt x="1363" y="540"/>
                    <a:pt x="1366" y="547"/>
                    <a:pt x="1366" y="556"/>
                  </a:cubicBezTo>
                  <a:cubicBezTo>
                    <a:pt x="1366" y="565"/>
                    <a:pt x="1362" y="574"/>
                    <a:pt x="1355" y="584"/>
                  </a:cubicBezTo>
                  <a:cubicBezTo>
                    <a:pt x="1359" y="583"/>
                    <a:pt x="1363" y="582"/>
                    <a:pt x="1366" y="582"/>
                  </a:cubicBezTo>
                  <a:cubicBezTo>
                    <a:pt x="1373" y="582"/>
                    <a:pt x="1381" y="582"/>
                    <a:pt x="1388" y="584"/>
                  </a:cubicBezTo>
                  <a:cubicBezTo>
                    <a:pt x="1429" y="594"/>
                    <a:pt x="1429" y="594"/>
                    <a:pt x="1429" y="594"/>
                  </a:cubicBezTo>
                  <a:cubicBezTo>
                    <a:pt x="1414" y="609"/>
                    <a:pt x="1414" y="609"/>
                    <a:pt x="1414" y="609"/>
                  </a:cubicBezTo>
                  <a:cubicBezTo>
                    <a:pt x="1383" y="602"/>
                    <a:pt x="1383" y="602"/>
                    <a:pt x="1383" y="602"/>
                  </a:cubicBezTo>
                  <a:cubicBezTo>
                    <a:pt x="1374" y="600"/>
                    <a:pt x="1367" y="598"/>
                    <a:pt x="1362" y="598"/>
                  </a:cubicBezTo>
                  <a:cubicBezTo>
                    <a:pt x="1356" y="597"/>
                    <a:pt x="1352" y="597"/>
                    <a:pt x="1349" y="597"/>
                  </a:cubicBezTo>
                  <a:cubicBezTo>
                    <a:pt x="1346" y="598"/>
                    <a:pt x="1344" y="599"/>
                    <a:pt x="1341" y="600"/>
                  </a:cubicBezTo>
                  <a:cubicBezTo>
                    <a:pt x="1340" y="601"/>
                    <a:pt x="1337" y="603"/>
                    <a:pt x="1334" y="607"/>
                  </a:cubicBezTo>
                  <a:cubicBezTo>
                    <a:pt x="1320" y="621"/>
                    <a:pt x="1320" y="621"/>
                    <a:pt x="1320" y="621"/>
                  </a:cubicBezTo>
                  <a:cubicBezTo>
                    <a:pt x="1360" y="662"/>
                    <a:pt x="1360" y="662"/>
                    <a:pt x="1360" y="662"/>
                  </a:cubicBezTo>
                  <a:cubicBezTo>
                    <a:pt x="1347" y="675"/>
                    <a:pt x="1347" y="675"/>
                    <a:pt x="1347" y="675"/>
                  </a:cubicBezTo>
                  <a:close/>
                  <a:moveTo>
                    <a:pt x="1310" y="610"/>
                  </a:moveTo>
                  <a:cubicBezTo>
                    <a:pt x="1336" y="584"/>
                    <a:pt x="1336" y="584"/>
                    <a:pt x="1336" y="584"/>
                  </a:cubicBezTo>
                  <a:cubicBezTo>
                    <a:pt x="1342" y="578"/>
                    <a:pt x="1345" y="573"/>
                    <a:pt x="1347" y="569"/>
                  </a:cubicBezTo>
                  <a:cubicBezTo>
                    <a:pt x="1349" y="565"/>
                    <a:pt x="1350" y="561"/>
                    <a:pt x="1349" y="556"/>
                  </a:cubicBezTo>
                  <a:cubicBezTo>
                    <a:pt x="1348" y="552"/>
                    <a:pt x="1347" y="549"/>
                    <a:pt x="1344" y="545"/>
                  </a:cubicBezTo>
                  <a:cubicBezTo>
                    <a:pt x="1339" y="541"/>
                    <a:pt x="1334" y="539"/>
                    <a:pt x="1329" y="539"/>
                  </a:cubicBezTo>
                  <a:cubicBezTo>
                    <a:pt x="1323" y="539"/>
                    <a:pt x="1316" y="543"/>
                    <a:pt x="1309" y="550"/>
                  </a:cubicBezTo>
                  <a:cubicBezTo>
                    <a:pt x="1280" y="578"/>
                    <a:pt x="1280" y="578"/>
                    <a:pt x="1280" y="578"/>
                  </a:cubicBezTo>
                  <a:cubicBezTo>
                    <a:pt x="1310" y="610"/>
                    <a:pt x="1310" y="610"/>
                    <a:pt x="1310" y="610"/>
                  </a:cubicBezTo>
                  <a:close/>
                  <a:moveTo>
                    <a:pt x="1437" y="518"/>
                  </a:moveTo>
                  <a:cubicBezTo>
                    <a:pt x="1445" y="504"/>
                    <a:pt x="1445" y="504"/>
                    <a:pt x="1445" y="504"/>
                  </a:cubicBezTo>
                  <a:cubicBezTo>
                    <a:pt x="1450" y="507"/>
                    <a:pt x="1456" y="509"/>
                    <a:pt x="1461" y="509"/>
                  </a:cubicBezTo>
                  <a:cubicBezTo>
                    <a:pt x="1466" y="509"/>
                    <a:pt x="1471" y="507"/>
                    <a:pt x="1476" y="503"/>
                  </a:cubicBezTo>
                  <a:cubicBezTo>
                    <a:pt x="1482" y="500"/>
                    <a:pt x="1486" y="495"/>
                    <a:pt x="1490" y="489"/>
                  </a:cubicBezTo>
                  <a:cubicBezTo>
                    <a:pt x="1494" y="483"/>
                    <a:pt x="1496" y="478"/>
                    <a:pt x="1498" y="473"/>
                  </a:cubicBezTo>
                  <a:cubicBezTo>
                    <a:pt x="1499" y="467"/>
                    <a:pt x="1499" y="463"/>
                    <a:pt x="1497" y="459"/>
                  </a:cubicBezTo>
                  <a:cubicBezTo>
                    <a:pt x="1496" y="455"/>
                    <a:pt x="1493" y="452"/>
                    <a:pt x="1490" y="449"/>
                  </a:cubicBezTo>
                  <a:cubicBezTo>
                    <a:pt x="1487" y="447"/>
                    <a:pt x="1483" y="446"/>
                    <a:pt x="1479" y="446"/>
                  </a:cubicBezTo>
                  <a:cubicBezTo>
                    <a:pt x="1476" y="447"/>
                    <a:pt x="1471" y="448"/>
                    <a:pt x="1467" y="452"/>
                  </a:cubicBezTo>
                  <a:cubicBezTo>
                    <a:pt x="1464" y="454"/>
                    <a:pt x="1458" y="459"/>
                    <a:pt x="1449" y="468"/>
                  </a:cubicBezTo>
                  <a:cubicBezTo>
                    <a:pt x="1440" y="476"/>
                    <a:pt x="1433" y="481"/>
                    <a:pt x="1428" y="484"/>
                  </a:cubicBezTo>
                  <a:cubicBezTo>
                    <a:pt x="1422" y="487"/>
                    <a:pt x="1416" y="489"/>
                    <a:pt x="1410" y="489"/>
                  </a:cubicBezTo>
                  <a:cubicBezTo>
                    <a:pt x="1405" y="489"/>
                    <a:pt x="1400" y="487"/>
                    <a:pt x="1395" y="483"/>
                  </a:cubicBezTo>
                  <a:cubicBezTo>
                    <a:pt x="1389" y="480"/>
                    <a:pt x="1385" y="475"/>
                    <a:pt x="1383" y="468"/>
                  </a:cubicBezTo>
                  <a:cubicBezTo>
                    <a:pt x="1380" y="462"/>
                    <a:pt x="1379" y="455"/>
                    <a:pt x="1381" y="447"/>
                  </a:cubicBezTo>
                  <a:cubicBezTo>
                    <a:pt x="1383" y="440"/>
                    <a:pt x="1386" y="432"/>
                    <a:pt x="1391" y="425"/>
                  </a:cubicBezTo>
                  <a:cubicBezTo>
                    <a:pt x="1396" y="417"/>
                    <a:pt x="1402" y="411"/>
                    <a:pt x="1409" y="406"/>
                  </a:cubicBezTo>
                  <a:cubicBezTo>
                    <a:pt x="1415" y="402"/>
                    <a:pt x="1422" y="400"/>
                    <a:pt x="1429" y="400"/>
                  </a:cubicBezTo>
                  <a:cubicBezTo>
                    <a:pt x="1436" y="400"/>
                    <a:pt x="1443" y="402"/>
                    <a:pt x="1449" y="406"/>
                  </a:cubicBezTo>
                  <a:cubicBezTo>
                    <a:pt x="1441" y="420"/>
                    <a:pt x="1441" y="420"/>
                    <a:pt x="1441" y="420"/>
                  </a:cubicBezTo>
                  <a:cubicBezTo>
                    <a:pt x="1434" y="417"/>
                    <a:pt x="1427" y="416"/>
                    <a:pt x="1421" y="417"/>
                  </a:cubicBezTo>
                  <a:cubicBezTo>
                    <a:pt x="1415" y="419"/>
                    <a:pt x="1409" y="424"/>
                    <a:pt x="1403" y="433"/>
                  </a:cubicBezTo>
                  <a:cubicBezTo>
                    <a:pt x="1398" y="442"/>
                    <a:pt x="1395" y="449"/>
                    <a:pt x="1395" y="455"/>
                  </a:cubicBezTo>
                  <a:cubicBezTo>
                    <a:pt x="1396" y="461"/>
                    <a:pt x="1398" y="466"/>
                    <a:pt x="1403" y="469"/>
                  </a:cubicBezTo>
                  <a:cubicBezTo>
                    <a:pt x="1407" y="472"/>
                    <a:pt x="1411" y="472"/>
                    <a:pt x="1415" y="471"/>
                  </a:cubicBezTo>
                  <a:cubicBezTo>
                    <a:pt x="1419" y="470"/>
                    <a:pt x="1427" y="465"/>
                    <a:pt x="1437" y="455"/>
                  </a:cubicBezTo>
                  <a:cubicBezTo>
                    <a:pt x="1447" y="445"/>
                    <a:pt x="1455" y="438"/>
                    <a:pt x="1460" y="435"/>
                  </a:cubicBezTo>
                  <a:cubicBezTo>
                    <a:pt x="1467" y="431"/>
                    <a:pt x="1474" y="429"/>
                    <a:pt x="1480" y="429"/>
                  </a:cubicBezTo>
                  <a:cubicBezTo>
                    <a:pt x="1486" y="429"/>
                    <a:pt x="1492" y="431"/>
                    <a:pt x="1498" y="435"/>
                  </a:cubicBezTo>
                  <a:cubicBezTo>
                    <a:pt x="1504" y="439"/>
                    <a:pt x="1508" y="444"/>
                    <a:pt x="1511" y="451"/>
                  </a:cubicBezTo>
                  <a:cubicBezTo>
                    <a:pt x="1514" y="457"/>
                    <a:pt x="1514" y="465"/>
                    <a:pt x="1513" y="473"/>
                  </a:cubicBezTo>
                  <a:cubicBezTo>
                    <a:pt x="1512" y="481"/>
                    <a:pt x="1509" y="489"/>
                    <a:pt x="1503" y="497"/>
                  </a:cubicBezTo>
                  <a:cubicBezTo>
                    <a:pt x="1497" y="507"/>
                    <a:pt x="1490" y="514"/>
                    <a:pt x="1483" y="519"/>
                  </a:cubicBezTo>
                  <a:cubicBezTo>
                    <a:pt x="1476" y="523"/>
                    <a:pt x="1468" y="526"/>
                    <a:pt x="1460" y="526"/>
                  </a:cubicBezTo>
                  <a:cubicBezTo>
                    <a:pt x="1452" y="526"/>
                    <a:pt x="1444" y="523"/>
                    <a:pt x="1437" y="518"/>
                  </a:cubicBezTo>
                  <a:close/>
                  <a:moveTo>
                    <a:pt x="1565" y="383"/>
                  </a:moveTo>
                  <a:cubicBezTo>
                    <a:pt x="1446" y="333"/>
                    <a:pt x="1446" y="333"/>
                    <a:pt x="1446" y="333"/>
                  </a:cubicBezTo>
                  <a:cubicBezTo>
                    <a:pt x="1452" y="317"/>
                    <a:pt x="1452" y="317"/>
                    <a:pt x="1452" y="317"/>
                  </a:cubicBezTo>
                  <a:cubicBezTo>
                    <a:pt x="1571" y="367"/>
                    <a:pt x="1571" y="367"/>
                    <a:pt x="1571" y="367"/>
                  </a:cubicBezTo>
                  <a:cubicBezTo>
                    <a:pt x="1565" y="383"/>
                    <a:pt x="1565" y="383"/>
                    <a:pt x="1565" y="383"/>
                  </a:cubicBezTo>
                  <a:close/>
                  <a:moveTo>
                    <a:pt x="1611" y="252"/>
                  </a:moveTo>
                  <a:cubicBezTo>
                    <a:pt x="1503" y="218"/>
                    <a:pt x="1503" y="218"/>
                    <a:pt x="1503" y="218"/>
                  </a:cubicBezTo>
                  <a:cubicBezTo>
                    <a:pt x="1490" y="260"/>
                    <a:pt x="1490" y="260"/>
                    <a:pt x="1490" y="260"/>
                  </a:cubicBezTo>
                  <a:cubicBezTo>
                    <a:pt x="1476" y="255"/>
                    <a:pt x="1476" y="255"/>
                    <a:pt x="1476" y="255"/>
                  </a:cubicBezTo>
                  <a:cubicBezTo>
                    <a:pt x="1505" y="156"/>
                    <a:pt x="1505" y="156"/>
                    <a:pt x="1505" y="156"/>
                  </a:cubicBezTo>
                  <a:cubicBezTo>
                    <a:pt x="1520" y="160"/>
                    <a:pt x="1520" y="160"/>
                    <a:pt x="1520" y="160"/>
                  </a:cubicBezTo>
                  <a:cubicBezTo>
                    <a:pt x="1508" y="202"/>
                    <a:pt x="1508" y="202"/>
                    <a:pt x="1508" y="202"/>
                  </a:cubicBezTo>
                  <a:cubicBezTo>
                    <a:pt x="1616" y="236"/>
                    <a:pt x="1616" y="236"/>
                    <a:pt x="1616" y="236"/>
                  </a:cubicBezTo>
                  <a:cubicBezTo>
                    <a:pt x="1611" y="252"/>
                    <a:pt x="1611" y="252"/>
                    <a:pt x="1611" y="252"/>
                  </a:cubicBezTo>
                  <a:close/>
                  <a:moveTo>
                    <a:pt x="1642" y="84"/>
                  </a:moveTo>
                  <a:cubicBezTo>
                    <a:pt x="1588" y="78"/>
                    <a:pt x="1588" y="78"/>
                    <a:pt x="1588" y="78"/>
                  </a:cubicBezTo>
                  <a:cubicBezTo>
                    <a:pt x="1509" y="120"/>
                    <a:pt x="1509" y="120"/>
                    <a:pt x="1509" y="120"/>
                  </a:cubicBezTo>
                  <a:cubicBezTo>
                    <a:pt x="1511" y="99"/>
                    <a:pt x="1511" y="99"/>
                    <a:pt x="1511" y="99"/>
                  </a:cubicBezTo>
                  <a:cubicBezTo>
                    <a:pt x="1552" y="77"/>
                    <a:pt x="1552" y="77"/>
                    <a:pt x="1552" y="77"/>
                  </a:cubicBezTo>
                  <a:cubicBezTo>
                    <a:pt x="1560" y="74"/>
                    <a:pt x="1567" y="70"/>
                    <a:pt x="1575" y="67"/>
                  </a:cubicBezTo>
                  <a:cubicBezTo>
                    <a:pt x="1569" y="62"/>
                    <a:pt x="1562" y="56"/>
                    <a:pt x="1554" y="50"/>
                  </a:cubicBezTo>
                  <a:cubicBezTo>
                    <a:pt x="1519" y="21"/>
                    <a:pt x="1519" y="21"/>
                    <a:pt x="1519" y="21"/>
                  </a:cubicBezTo>
                  <a:cubicBezTo>
                    <a:pt x="1521" y="0"/>
                    <a:pt x="1521" y="0"/>
                    <a:pt x="1521" y="0"/>
                  </a:cubicBezTo>
                  <a:cubicBezTo>
                    <a:pt x="1589" y="60"/>
                    <a:pt x="1589" y="60"/>
                    <a:pt x="1589" y="60"/>
                  </a:cubicBezTo>
                  <a:cubicBezTo>
                    <a:pt x="1644" y="66"/>
                    <a:pt x="1644" y="66"/>
                    <a:pt x="1644" y="66"/>
                  </a:cubicBezTo>
                  <a:cubicBezTo>
                    <a:pt x="1642" y="84"/>
                    <a:pt x="1642" y="84"/>
                    <a:pt x="1642" y="8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135" dirty="0">
                <a:latin typeface="Times New Roman" panose="02020603050405020304" pitchFamily="18" charset="0"/>
              </a:endParaRPr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7973536" y="3170238"/>
              <a:ext cx="58738" cy="96837"/>
            </a:xfrm>
            <a:custGeom>
              <a:avLst/>
              <a:gdLst>
                <a:gd name="T0" fmla="*/ 58 w 58"/>
                <a:gd name="T1" fmla="*/ 91 h 95"/>
                <a:gd name="T2" fmla="*/ 47 w 58"/>
                <a:gd name="T3" fmla="*/ 95 h 95"/>
                <a:gd name="T4" fmla="*/ 21 w 58"/>
                <a:gd name="T5" fmla="*/ 24 h 95"/>
                <a:gd name="T6" fmla="*/ 13 w 58"/>
                <a:gd name="T7" fmla="*/ 35 h 95"/>
                <a:gd name="T8" fmla="*/ 4 w 58"/>
                <a:gd name="T9" fmla="*/ 45 h 95"/>
                <a:gd name="T10" fmla="*/ 0 w 58"/>
                <a:gd name="T11" fmla="*/ 35 h 95"/>
                <a:gd name="T12" fmla="*/ 12 w 58"/>
                <a:gd name="T13" fmla="*/ 18 h 95"/>
                <a:gd name="T14" fmla="*/ 18 w 58"/>
                <a:gd name="T15" fmla="*/ 2 h 95"/>
                <a:gd name="T16" fmla="*/ 25 w 58"/>
                <a:gd name="T17" fmla="*/ 0 h 95"/>
                <a:gd name="T18" fmla="*/ 58 w 58"/>
                <a:gd name="T19" fmla="*/ 9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95">
                  <a:moveTo>
                    <a:pt x="58" y="91"/>
                  </a:moveTo>
                  <a:cubicBezTo>
                    <a:pt x="47" y="95"/>
                    <a:pt x="47" y="95"/>
                    <a:pt x="47" y="9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19" y="27"/>
                    <a:pt x="17" y="31"/>
                    <a:pt x="13" y="35"/>
                  </a:cubicBezTo>
                  <a:cubicBezTo>
                    <a:pt x="10" y="39"/>
                    <a:pt x="7" y="43"/>
                    <a:pt x="4" y="4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5" y="29"/>
                    <a:pt x="9" y="24"/>
                    <a:pt x="12" y="18"/>
                  </a:cubicBezTo>
                  <a:cubicBezTo>
                    <a:pt x="15" y="12"/>
                    <a:pt x="17" y="7"/>
                    <a:pt x="18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8" y="91"/>
                    <a:pt x="58" y="91"/>
                    <a:pt x="58" y="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135" dirty="0">
                <a:latin typeface="Times New Roman" panose="02020603050405020304" pitchFamily="18" charset="0"/>
              </a:endParaRPr>
            </a:p>
          </p:txBody>
        </p:sp>
        <p:sp>
          <p:nvSpPr>
            <p:cNvPr id="23" name="Freeform 21"/>
            <p:cNvSpPr>
              <a:spLocks noEditPoints="1"/>
            </p:cNvSpPr>
            <p:nvPr/>
          </p:nvSpPr>
          <p:spPr bwMode="auto">
            <a:xfrm>
              <a:off x="8079899" y="3151188"/>
              <a:ext cx="69850" cy="100012"/>
            </a:xfrm>
            <a:custGeom>
              <a:avLst/>
              <a:gdLst>
                <a:gd name="T0" fmla="*/ 11 w 69"/>
                <a:gd name="T1" fmla="*/ 79 h 99"/>
                <a:gd name="T2" fmla="*/ 22 w 69"/>
                <a:gd name="T3" fmla="*/ 76 h 99"/>
                <a:gd name="T4" fmla="*/ 29 w 69"/>
                <a:gd name="T5" fmla="*/ 87 h 99"/>
                <a:gd name="T6" fmla="*/ 40 w 69"/>
                <a:gd name="T7" fmla="*/ 88 h 99"/>
                <a:gd name="T8" fmla="*/ 49 w 69"/>
                <a:gd name="T9" fmla="*/ 84 h 99"/>
                <a:gd name="T10" fmla="*/ 54 w 69"/>
                <a:gd name="T11" fmla="*/ 77 h 99"/>
                <a:gd name="T12" fmla="*/ 57 w 69"/>
                <a:gd name="T13" fmla="*/ 65 h 99"/>
                <a:gd name="T14" fmla="*/ 56 w 69"/>
                <a:gd name="T15" fmla="*/ 50 h 99"/>
                <a:gd name="T16" fmla="*/ 56 w 69"/>
                <a:gd name="T17" fmla="*/ 48 h 99"/>
                <a:gd name="T18" fmla="*/ 48 w 69"/>
                <a:gd name="T19" fmla="*/ 59 h 99"/>
                <a:gd name="T20" fmla="*/ 35 w 69"/>
                <a:gd name="T21" fmla="*/ 64 h 99"/>
                <a:gd name="T22" fmla="*/ 14 w 69"/>
                <a:gd name="T23" fmla="*/ 59 h 99"/>
                <a:gd name="T24" fmla="*/ 2 w 69"/>
                <a:gd name="T25" fmla="*/ 38 h 99"/>
                <a:gd name="T26" fmla="*/ 6 w 69"/>
                <a:gd name="T27" fmla="*/ 14 h 99"/>
                <a:gd name="T28" fmla="*/ 26 w 69"/>
                <a:gd name="T29" fmla="*/ 1 h 99"/>
                <a:gd name="T30" fmla="*/ 44 w 69"/>
                <a:gd name="T31" fmla="*/ 3 h 99"/>
                <a:gd name="T32" fmla="*/ 58 w 69"/>
                <a:gd name="T33" fmla="*/ 15 h 99"/>
                <a:gd name="T34" fmla="*/ 66 w 69"/>
                <a:gd name="T35" fmla="*/ 41 h 99"/>
                <a:gd name="T36" fmla="*/ 68 w 69"/>
                <a:gd name="T37" fmla="*/ 71 h 99"/>
                <a:gd name="T38" fmla="*/ 59 w 69"/>
                <a:gd name="T39" fmla="*/ 89 h 99"/>
                <a:gd name="T40" fmla="*/ 41 w 69"/>
                <a:gd name="T41" fmla="*/ 98 h 99"/>
                <a:gd name="T42" fmla="*/ 22 w 69"/>
                <a:gd name="T43" fmla="*/ 95 h 99"/>
                <a:gd name="T44" fmla="*/ 11 w 69"/>
                <a:gd name="T45" fmla="*/ 79 h 99"/>
                <a:gd name="T46" fmla="*/ 51 w 69"/>
                <a:gd name="T47" fmla="*/ 29 h 99"/>
                <a:gd name="T48" fmla="*/ 43 w 69"/>
                <a:gd name="T49" fmla="*/ 14 h 99"/>
                <a:gd name="T50" fmla="*/ 29 w 69"/>
                <a:gd name="T51" fmla="*/ 10 h 99"/>
                <a:gd name="T52" fmla="*/ 16 w 69"/>
                <a:gd name="T53" fmla="*/ 19 h 99"/>
                <a:gd name="T54" fmla="*/ 14 w 69"/>
                <a:gd name="T55" fmla="*/ 37 h 99"/>
                <a:gd name="T56" fmla="*/ 22 w 69"/>
                <a:gd name="T57" fmla="*/ 50 h 99"/>
                <a:gd name="T58" fmla="*/ 36 w 69"/>
                <a:gd name="T59" fmla="*/ 54 h 99"/>
                <a:gd name="T60" fmla="*/ 48 w 69"/>
                <a:gd name="T61" fmla="*/ 46 h 99"/>
                <a:gd name="T62" fmla="*/ 51 w 69"/>
                <a:gd name="T63" fmla="*/ 2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9" h="99">
                  <a:moveTo>
                    <a:pt x="11" y="79"/>
                  </a:moveTo>
                  <a:cubicBezTo>
                    <a:pt x="22" y="76"/>
                    <a:pt x="22" y="76"/>
                    <a:pt x="22" y="76"/>
                  </a:cubicBezTo>
                  <a:cubicBezTo>
                    <a:pt x="23" y="81"/>
                    <a:pt x="26" y="85"/>
                    <a:pt x="29" y="87"/>
                  </a:cubicBezTo>
                  <a:cubicBezTo>
                    <a:pt x="32" y="89"/>
                    <a:pt x="36" y="89"/>
                    <a:pt x="40" y="88"/>
                  </a:cubicBezTo>
                  <a:cubicBezTo>
                    <a:pt x="44" y="88"/>
                    <a:pt x="47" y="86"/>
                    <a:pt x="49" y="84"/>
                  </a:cubicBezTo>
                  <a:cubicBezTo>
                    <a:pt x="51" y="82"/>
                    <a:pt x="53" y="80"/>
                    <a:pt x="54" y="77"/>
                  </a:cubicBezTo>
                  <a:cubicBezTo>
                    <a:pt x="56" y="74"/>
                    <a:pt x="56" y="70"/>
                    <a:pt x="57" y="65"/>
                  </a:cubicBezTo>
                  <a:cubicBezTo>
                    <a:pt x="57" y="60"/>
                    <a:pt x="57" y="55"/>
                    <a:pt x="56" y="50"/>
                  </a:cubicBezTo>
                  <a:cubicBezTo>
                    <a:pt x="56" y="50"/>
                    <a:pt x="56" y="49"/>
                    <a:pt x="56" y="48"/>
                  </a:cubicBezTo>
                  <a:cubicBezTo>
                    <a:pt x="54" y="52"/>
                    <a:pt x="51" y="56"/>
                    <a:pt x="48" y="59"/>
                  </a:cubicBezTo>
                  <a:cubicBezTo>
                    <a:pt x="44" y="62"/>
                    <a:pt x="40" y="64"/>
                    <a:pt x="35" y="64"/>
                  </a:cubicBezTo>
                  <a:cubicBezTo>
                    <a:pt x="27" y="66"/>
                    <a:pt x="20" y="64"/>
                    <a:pt x="14" y="59"/>
                  </a:cubicBezTo>
                  <a:cubicBezTo>
                    <a:pt x="7" y="55"/>
                    <a:pt x="3" y="48"/>
                    <a:pt x="2" y="38"/>
                  </a:cubicBezTo>
                  <a:cubicBezTo>
                    <a:pt x="0" y="29"/>
                    <a:pt x="1" y="20"/>
                    <a:pt x="6" y="14"/>
                  </a:cubicBezTo>
                  <a:cubicBezTo>
                    <a:pt x="11" y="7"/>
                    <a:pt x="17" y="3"/>
                    <a:pt x="26" y="1"/>
                  </a:cubicBezTo>
                  <a:cubicBezTo>
                    <a:pt x="32" y="0"/>
                    <a:pt x="38" y="1"/>
                    <a:pt x="44" y="3"/>
                  </a:cubicBezTo>
                  <a:cubicBezTo>
                    <a:pt x="49" y="5"/>
                    <a:pt x="54" y="9"/>
                    <a:pt x="58" y="15"/>
                  </a:cubicBezTo>
                  <a:cubicBezTo>
                    <a:pt x="61" y="21"/>
                    <a:pt x="64" y="29"/>
                    <a:pt x="66" y="41"/>
                  </a:cubicBezTo>
                  <a:cubicBezTo>
                    <a:pt x="69" y="53"/>
                    <a:pt x="69" y="63"/>
                    <a:pt x="68" y="71"/>
                  </a:cubicBezTo>
                  <a:cubicBezTo>
                    <a:pt x="66" y="78"/>
                    <a:pt x="63" y="85"/>
                    <a:pt x="59" y="89"/>
                  </a:cubicBezTo>
                  <a:cubicBezTo>
                    <a:pt x="54" y="94"/>
                    <a:pt x="48" y="97"/>
                    <a:pt x="41" y="98"/>
                  </a:cubicBezTo>
                  <a:cubicBezTo>
                    <a:pt x="34" y="99"/>
                    <a:pt x="28" y="98"/>
                    <a:pt x="22" y="95"/>
                  </a:cubicBezTo>
                  <a:cubicBezTo>
                    <a:pt x="17" y="92"/>
                    <a:pt x="13" y="87"/>
                    <a:pt x="11" y="79"/>
                  </a:cubicBezTo>
                  <a:close/>
                  <a:moveTo>
                    <a:pt x="51" y="29"/>
                  </a:moveTo>
                  <a:cubicBezTo>
                    <a:pt x="50" y="22"/>
                    <a:pt x="47" y="17"/>
                    <a:pt x="43" y="14"/>
                  </a:cubicBezTo>
                  <a:cubicBezTo>
                    <a:pt x="38" y="11"/>
                    <a:pt x="34" y="10"/>
                    <a:pt x="29" y="10"/>
                  </a:cubicBezTo>
                  <a:cubicBezTo>
                    <a:pt x="24" y="11"/>
                    <a:pt x="20" y="14"/>
                    <a:pt x="16" y="19"/>
                  </a:cubicBezTo>
                  <a:cubicBezTo>
                    <a:pt x="13" y="24"/>
                    <a:pt x="12" y="30"/>
                    <a:pt x="14" y="37"/>
                  </a:cubicBezTo>
                  <a:cubicBezTo>
                    <a:pt x="15" y="43"/>
                    <a:pt x="17" y="47"/>
                    <a:pt x="22" y="50"/>
                  </a:cubicBezTo>
                  <a:cubicBezTo>
                    <a:pt x="26" y="53"/>
                    <a:pt x="31" y="55"/>
                    <a:pt x="36" y="54"/>
                  </a:cubicBezTo>
                  <a:cubicBezTo>
                    <a:pt x="42" y="53"/>
                    <a:pt x="46" y="50"/>
                    <a:pt x="48" y="46"/>
                  </a:cubicBezTo>
                  <a:cubicBezTo>
                    <a:pt x="51" y="41"/>
                    <a:pt x="52" y="36"/>
                    <a:pt x="51" y="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135" dirty="0">
                <a:latin typeface="Times New Roman" panose="02020603050405020304" pitchFamily="18" charset="0"/>
              </a:endParaRPr>
            </a:p>
          </p:txBody>
        </p:sp>
        <p:sp>
          <p:nvSpPr>
            <p:cNvPr id="24" name="Freeform 22"/>
            <p:cNvSpPr>
              <a:spLocks noEditPoints="1"/>
            </p:cNvSpPr>
            <p:nvPr/>
          </p:nvSpPr>
          <p:spPr bwMode="auto">
            <a:xfrm>
              <a:off x="8214836" y="3151188"/>
              <a:ext cx="68263" cy="101600"/>
            </a:xfrm>
            <a:custGeom>
              <a:avLst/>
              <a:gdLst>
                <a:gd name="T0" fmla="*/ 3 w 67"/>
                <a:gd name="T1" fmla="*/ 45 h 100"/>
                <a:gd name="T2" fmla="*/ 11 w 67"/>
                <a:gd name="T3" fmla="*/ 18 h 100"/>
                <a:gd name="T4" fmla="*/ 24 w 67"/>
                <a:gd name="T5" fmla="*/ 4 h 100"/>
                <a:gd name="T6" fmla="*/ 43 w 67"/>
                <a:gd name="T7" fmla="*/ 2 h 100"/>
                <a:gd name="T8" fmla="*/ 55 w 67"/>
                <a:gd name="T9" fmla="*/ 7 h 100"/>
                <a:gd name="T10" fmla="*/ 63 w 67"/>
                <a:gd name="T11" fmla="*/ 18 h 100"/>
                <a:gd name="T12" fmla="*/ 67 w 67"/>
                <a:gd name="T13" fmla="*/ 33 h 100"/>
                <a:gd name="T14" fmla="*/ 65 w 67"/>
                <a:gd name="T15" fmla="*/ 56 h 100"/>
                <a:gd name="T16" fmla="*/ 57 w 67"/>
                <a:gd name="T17" fmla="*/ 82 h 100"/>
                <a:gd name="T18" fmla="*/ 44 w 67"/>
                <a:gd name="T19" fmla="*/ 96 h 100"/>
                <a:gd name="T20" fmla="*/ 25 w 67"/>
                <a:gd name="T21" fmla="*/ 98 h 100"/>
                <a:gd name="T22" fmla="*/ 6 w 67"/>
                <a:gd name="T23" fmla="*/ 85 h 100"/>
                <a:gd name="T24" fmla="*/ 3 w 67"/>
                <a:gd name="T25" fmla="*/ 45 h 100"/>
                <a:gd name="T26" fmla="*/ 15 w 67"/>
                <a:gd name="T27" fmla="*/ 47 h 100"/>
                <a:gd name="T28" fmla="*/ 15 w 67"/>
                <a:gd name="T29" fmla="*/ 79 h 100"/>
                <a:gd name="T30" fmla="*/ 27 w 67"/>
                <a:gd name="T31" fmla="*/ 89 h 100"/>
                <a:gd name="T32" fmla="*/ 42 w 67"/>
                <a:gd name="T33" fmla="*/ 83 h 100"/>
                <a:gd name="T34" fmla="*/ 53 w 67"/>
                <a:gd name="T35" fmla="*/ 53 h 100"/>
                <a:gd name="T36" fmla="*/ 53 w 67"/>
                <a:gd name="T37" fmla="*/ 21 h 100"/>
                <a:gd name="T38" fmla="*/ 41 w 67"/>
                <a:gd name="T39" fmla="*/ 11 h 100"/>
                <a:gd name="T40" fmla="*/ 27 w 67"/>
                <a:gd name="T41" fmla="*/ 16 h 100"/>
                <a:gd name="T42" fmla="*/ 15 w 67"/>
                <a:gd name="T43" fmla="*/ 4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100">
                  <a:moveTo>
                    <a:pt x="3" y="45"/>
                  </a:moveTo>
                  <a:cubicBezTo>
                    <a:pt x="5" y="33"/>
                    <a:pt x="8" y="25"/>
                    <a:pt x="11" y="18"/>
                  </a:cubicBezTo>
                  <a:cubicBezTo>
                    <a:pt x="15" y="12"/>
                    <a:pt x="19" y="7"/>
                    <a:pt x="24" y="4"/>
                  </a:cubicBezTo>
                  <a:cubicBezTo>
                    <a:pt x="30" y="1"/>
                    <a:pt x="36" y="0"/>
                    <a:pt x="43" y="2"/>
                  </a:cubicBezTo>
                  <a:cubicBezTo>
                    <a:pt x="48" y="3"/>
                    <a:pt x="52" y="4"/>
                    <a:pt x="55" y="7"/>
                  </a:cubicBezTo>
                  <a:cubicBezTo>
                    <a:pt x="59" y="10"/>
                    <a:pt x="62" y="13"/>
                    <a:pt x="63" y="18"/>
                  </a:cubicBezTo>
                  <a:cubicBezTo>
                    <a:pt x="65" y="22"/>
                    <a:pt x="66" y="27"/>
                    <a:pt x="67" y="33"/>
                  </a:cubicBezTo>
                  <a:cubicBezTo>
                    <a:pt x="67" y="39"/>
                    <a:pt x="67" y="46"/>
                    <a:pt x="65" y="56"/>
                  </a:cubicBezTo>
                  <a:cubicBezTo>
                    <a:pt x="63" y="67"/>
                    <a:pt x="60" y="75"/>
                    <a:pt x="57" y="82"/>
                  </a:cubicBezTo>
                  <a:cubicBezTo>
                    <a:pt x="53" y="88"/>
                    <a:pt x="49" y="93"/>
                    <a:pt x="44" y="96"/>
                  </a:cubicBezTo>
                  <a:cubicBezTo>
                    <a:pt x="39" y="99"/>
                    <a:pt x="32" y="100"/>
                    <a:pt x="25" y="98"/>
                  </a:cubicBezTo>
                  <a:cubicBezTo>
                    <a:pt x="16" y="97"/>
                    <a:pt x="10" y="92"/>
                    <a:pt x="6" y="85"/>
                  </a:cubicBezTo>
                  <a:cubicBezTo>
                    <a:pt x="1" y="76"/>
                    <a:pt x="0" y="62"/>
                    <a:pt x="3" y="45"/>
                  </a:cubicBezTo>
                  <a:close/>
                  <a:moveTo>
                    <a:pt x="15" y="47"/>
                  </a:moveTo>
                  <a:cubicBezTo>
                    <a:pt x="12" y="62"/>
                    <a:pt x="12" y="73"/>
                    <a:pt x="15" y="79"/>
                  </a:cubicBezTo>
                  <a:cubicBezTo>
                    <a:pt x="18" y="85"/>
                    <a:pt x="22" y="88"/>
                    <a:pt x="27" y="89"/>
                  </a:cubicBezTo>
                  <a:cubicBezTo>
                    <a:pt x="33" y="90"/>
                    <a:pt x="37" y="88"/>
                    <a:pt x="42" y="83"/>
                  </a:cubicBezTo>
                  <a:cubicBezTo>
                    <a:pt x="47" y="79"/>
                    <a:pt x="50" y="69"/>
                    <a:pt x="53" y="53"/>
                  </a:cubicBezTo>
                  <a:cubicBezTo>
                    <a:pt x="56" y="38"/>
                    <a:pt x="56" y="27"/>
                    <a:pt x="53" y="21"/>
                  </a:cubicBezTo>
                  <a:cubicBezTo>
                    <a:pt x="50" y="16"/>
                    <a:pt x="46" y="12"/>
                    <a:pt x="41" y="11"/>
                  </a:cubicBezTo>
                  <a:cubicBezTo>
                    <a:pt x="35" y="10"/>
                    <a:pt x="31" y="12"/>
                    <a:pt x="27" y="16"/>
                  </a:cubicBezTo>
                  <a:cubicBezTo>
                    <a:pt x="22" y="21"/>
                    <a:pt x="18" y="31"/>
                    <a:pt x="15" y="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135" dirty="0">
                <a:latin typeface="Times New Roman" panose="02020603050405020304" pitchFamily="18" charset="0"/>
              </a:endParaRPr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8332311" y="3167063"/>
              <a:ext cx="79375" cy="100012"/>
            </a:xfrm>
            <a:custGeom>
              <a:avLst/>
              <a:gdLst>
                <a:gd name="T0" fmla="*/ 16 w 78"/>
                <a:gd name="T1" fmla="*/ 10 h 98"/>
                <a:gd name="T2" fmla="*/ 20 w 78"/>
                <a:gd name="T3" fmla="*/ 0 h 98"/>
                <a:gd name="T4" fmla="*/ 78 w 78"/>
                <a:gd name="T5" fmla="*/ 21 h 98"/>
                <a:gd name="T6" fmla="*/ 75 w 78"/>
                <a:gd name="T7" fmla="*/ 30 h 98"/>
                <a:gd name="T8" fmla="*/ 49 w 78"/>
                <a:gd name="T9" fmla="*/ 48 h 98"/>
                <a:gd name="T10" fmla="*/ 25 w 78"/>
                <a:gd name="T11" fmla="*/ 75 h 98"/>
                <a:gd name="T12" fmla="*/ 12 w 78"/>
                <a:gd name="T13" fmla="*/ 98 h 98"/>
                <a:gd name="T14" fmla="*/ 0 w 78"/>
                <a:gd name="T15" fmla="*/ 94 h 98"/>
                <a:gd name="T16" fmla="*/ 14 w 78"/>
                <a:gd name="T17" fmla="*/ 69 h 98"/>
                <a:gd name="T18" fmla="*/ 36 w 78"/>
                <a:gd name="T19" fmla="*/ 44 h 98"/>
                <a:gd name="T20" fmla="*/ 60 w 78"/>
                <a:gd name="T21" fmla="*/ 27 h 98"/>
                <a:gd name="T22" fmla="*/ 16 w 78"/>
                <a:gd name="T23" fmla="*/ 1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98">
                  <a:moveTo>
                    <a:pt x="16" y="1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67" y="34"/>
                    <a:pt x="59" y="40"/>
                    <a:pt x="49" y="48"/>
                  </a:cubicBezTo>
                  <a:cubicBezTo>
                    <a:pt x="40" y="56"/>
                    <a:pt x="32" y="65"/>
                    <a:pt x="25" y="75"/>
                  </a:cubicBezTo>
                  <a:cubicBezTo>
                    <a:pt x="20" y="81"/>
                    <a:pt x="15" y="89"/>
                    <a:pt x="12" y="98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3" y="87"/>
                    <a:pt x="7" y="79"/>
                    <a:pt x="14" y="69"/>
                  </a:cubicBezTo>
                  <a:cubicBezTo>
                    <a:pt x="20" y="60"/>
                    <a:pt x="27" y="52"/>
                    <a:pt x="36" y="44"/>
                  </a:cubicBezTo>
                  <a:cubicBezTo>
                    <a:pt x="44" y="37"/>
                    <a:pt x="52" y="31"/>
                    <a:pt x="60" y="27"/>
                  </a:cubicBezTo>
                  <a:cubicBezTo>
                    <a:pt x="16" y="10"/>
                    <a:pt x="16" y="10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135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2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/>
              <a:t>人工智能原理</a:t>
            </a:r>
            <a:endParaRPr lang="en-US" altLang="zh-CN" dirty="0"/>
          </a:p>
        </p:txBody>
      </p:sp>
      <p:sp>
        <p:nvSpPr>
          <p:cNvPr id="2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  <p:sp>
        <p:nvSpPr>
          <p:cNvPr id="2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>
            <a:lvl1pPr>
              <a:defRPr/>
            </a:lvl1pPr>
          </a:lstStyle>
          <a:p>
            <a:fld id="{4C2864D6-1B78-447E-AAAC-E9FA554A7353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1524000" y="1143000"/>
            <a:ext cx="723900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825" y="6400800"/>
            <a:ext cx="37338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2F2F2F">
                    <a:lumMod val="75000"/>
                    <a:lumOff val="25000"/>
                  </a:srgbClr>
                </a:solidFill>
              </a:rPr>
              <a:t>同济大学</a:t>
            </a: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704FF7-34EE-47FD-8789-3E112026E74A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8" name="Rectangle 5"/>
          <p:cNvSpPr txBox="1">
            <a:spLocks noChangeArrowheads="1"/>
          </p:cNvSpPr>
          <p:nvPr userDrawn="1"/>
        </p:nvSpPr>
        <p:spPr bwMode="auto">
          <a:xfrm>
            <a:off x="3124200" y="6381750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algn="ctr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Tx/>
              <a:buChar char="•"/>
              <a:defRPr kumimoji="1" sz="1400" kern="1200"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buFontTx/>
              <a:buNone/>
              <a:defRPr/>
            </a:pPr>
            <a:r>
              <a:rPr lang="zh-CN" altLang="en-US"/>
              <a:t>人工智能原理</a:t>
            </a:r>
            <a:endParaRPr lang="en-US" altLang="zh-CN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</p:spTree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/>
              <a:t>人工智能原理</a:t>
            </a:r>
            <a:endParaRPr lang="en-US" altLang="zh-CN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>
            <a:lvl1pPr>
              <a:defRPr/>
            </a:lvl1pPr>
          </a:lstStyle>
          <a:p>
            <a:fld id="{4C2864D6-1B78-447E-AAAC-E9FA554A7353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buClr>
                <a:srgbClr val="FF0000"/>
              </a:buClr>
              <a:defRPr sz="320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>
              <a:lnSpc>
                <a:spcPct val="150000"/>
              </a:lnSpc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/>
              <a:t>人工智能原理</a:t>
            </a:r>
            <a:endParaRPr lang="en-US" altLang="zh-CN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>
            <a:lvl1pPr>
              <a:defRPr/>
            </a:lvl1pPr>
          </a:lstStyle>
          <a:p>
            <a:fld id="{26714DBF-E897-473F-B4DA-AAD750B6E787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</p:spTree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>
            <a:lvl1pPr>
              <a:defRPr/>
            </a:lvl1pPr>
          </a:lstStyle>
          <a:p>
            <a:fld id="{26714DBF-E897-473F-B4DA-AAD750B6E787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/>
              <a:t>人工智能原理</a:t>
            </a:r>
            <a:endParaRPr lang="en-US" altLang="zh-CN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3A9FC8-1035-4A5D-A332-AA827F08489E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/>
              <a:t>人工智能原理</a:t>
            </a:r>
            <a:endParaRPr lang="en-US" altLang="zh-CN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169842-4602-4C78-961B-92E6EAEAEAB5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/>
              <a:t>人工智能原理</a:t>
            </a:r>
            <a:endParaRPr lang="en-US" altLang="zh-CN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</p:spTree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5FF6CC-221D-453D-A7EE-D9A52CC59602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/>
              <a:t>人工智能原理</a:t>
            </a:r>
            <a:endParaRPr lang="en-US" altLang="zh-CN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2864D6-1B78-447E-AAAC-E9FA554A7353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/>
              <a:t>人工智能原理</a:t>
            </a:r>
            <a:endParaRPr lang="en-US" altLang="zh-CN" dirty="0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301E91-7E3F-46C3-8666-4C828D18A03C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/>
              <a:t>人工智能原理</a:t>
            </a:r>
            <a:endParaRPr lang="en-US" altLang="zh-CN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</p:spTree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07216D-9A51-4D6A-815A-DFEBC0568850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/>
              <a:t>人工智能原理</a:t>
            </a:r>
            <a:endParaRPr lang="en-US" altLang="zh-CN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274638"/>
            <a:ext cx="731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81750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0" hangingPunct="0">
              <a:spcBef>
                <a:spcPct val="20000"/>
              </a:spcBef>
              <a:buClrTx/>
              <a:buFontTx/>
              <a:buChar char="•"/>
              <a:defRPr kumimoji="1" sz="1400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/>
              <a:t>人工智能原理</a:t>
            </a:r>
            <a:endParaRPr lang="en-US" altLang="zh-CN" dirty="0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48600" y="6413500"/>
            <a:ext cx="1008063" cy="215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spcBef>
                <a:spcPct val="20000"/>
              </a:spcBef>
              <a:buClrTx/>
              <a:buFontTx/>
              <a:buNone/>
              <a:defRPr kumimoji="1"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fld id="{BADA29AB-980A-43FC-8119-BD7C09FDD64D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10" name="Rectangle 16"/>
          <p:cNvSpPr>
            <a:spLocks noChangeArrowheads="1"/>
          </p:cNvSpPr>
          <p:nvPr userDrawn="1"/>
        </p:nvSpPr>
        <p:spPr bwMode="auto">
          <a:xfrm>
            <a:off x="285750" y="6248400"/>
            <a:ext cx="8643938" cy="714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>
              <a:buClrTx/>
              <a:buFontTx/>
              <a:buNone/>
              <a:defRPr/>
            </a:pPr>
            <a:endParaRPr kumimoji="1" lang="zh-CN" altLang="zh-CN" sz="2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88" name="Rectangle 16"/>
          <p:cNvSpPr>
            <a:spLocks noChangeArrowheads="1"/>
          </p:cNvSpPr>
          <p:nvPr userDrawn="1"/>
        </p:nvSpPr>
        <p:spPr bwMode="auto">
          <a:xfrm>
            <a:off x="1214438" y="1285875"/>
            <a:ext cx="7740650" cy="71438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buClrTx/>
              <a:buFontTx/>
              <a:buNone/>
              <a:defRPr/>
            </a:pPr>
            <a:endParaRPr kumimoji="1" lang="zh-CN" altLang="zh-CN" sz="240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slow">
    <p:fade/>
  </p:transition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Wingdings 2" panose="05020102010507070707" pitchFamily="18" charset="2"/>
        <a:buChar char="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Ø"/>
        <a:defRPr sz="2400">
          <a:solidFill>
            <a:schemeClr val="tx1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ea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ea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matplotlib.org/users/installing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matplotlib.org/examples/index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py.org/install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cipy.org/doc/numpy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ython-pillow/Pillow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auto">
          <a:xfrm>
            <a:off x="1600200" y="1580391"/>
            <a:ext cx="8915400" cy="1524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4900" b="1" dirty="0">
                <a:solidFill>
                  <a:srgbClr val="E2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图像处理类库介绍</a:t>
            </a:r>
          </a:p>
        </p:txBody>
      </p:sp>
      <p:sp>
        <p:nvSpPr>
          <p:cNvPr id="13317" name="矩形 5"/>
          <p:cNvSpPr>
            <a:spLocks noChangeArrowheads="1"/>
          </p:cNvSpPr>
          <p:nvPr/>
        </p:nvSpPr>
        <p:spPr bwMode="auto">
          <a:xfrm>
            <a:off x="457200" y="914400"/>
            <a:ext cx="4495800" cy="8532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250000"/>
              </a:lnSpc>
              <a:defRPr/>
            </a:pPr>
            <a:r>
              <a:rPr lang="en-US" altLang="zh-CN" sz="2400" dirty="0">
                <a:solidFill>
                  <a:srgbClr val="E2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Python</a:t>
            </a:r>
            <a:r>
              <a:rPr lang="zh-CN" altLang="en-US" sz="2400" dirty="0">
                <a:solidFill>
                  <a:srgbClr val="E2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基础</a:t>
            </a:r>
            <a:endParaRPr lang="en-US" altLang="zh-CN" sz="2400" dirty="0">
              <a:solidFill>
                <a:srgbClr val="E2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2400" y="76200"/>
            <a:ext cx="152400" cy="838200"/>
          </a:xfrm>
          <a:prstGeom prst="rect">
            <a:avLst/>
          </a:prstGeom>
          <a:solidFill>
            <a:srgbClr val="E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57200" y="76200"/>
            <a:ext cx="381000" cy="838200"/>
          </a:xfrm>
          <a:prstGeom prst="rect">
            <a:avLst/>
          </a:prstGeom>
          <a:solidFill>
            <a:srgbClr val="E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66800" y="76200"/>
            <a:ext cx="7543800" cy="838200"/>
          </a:xfrm>
          <a:prstGeom prst="rect">
            <a:avLst/>
          </a:prstGeom>
          <a:solidFill>
            <a:srgbClr val="E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9"/>
          <p:cNvSpPr txBox="1">
            <a:spLocks noChangeArrowheads="1"/>
          </p:cNvSpPr>
          <p:nvPr/>
        </p:nvSpPr>
        <p:spPr bwMode="auto">
          <a:xfrm>
            <a:off x="1295400" y="233363"/>
            <a:ext cx="6808788" cy="523875"/>
          </a:xfrm>
          <a:prstGeom prst="rect">
            <a:avLst/>
          </a:prstGeom>
          <a:solidFill>
            <a:srgbClr val="E60000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《</a:t>
            </a:r>
            <a:r>
              <a:rPr lang="zh-CN" altLang="en-US" sz="28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计算机视觉</a:t>
            </a:r>
            <a:r>
              <a:rPr lang="en-US" altLang="zh-CN" sz="28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》</a:t>
            </a:r>
            <a:r>
              <a:rPr lang="zh-CN" altLang="en-US" sz="28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课程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alphaModFix amt="7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3276600"/>
            <a:ext cx="3590925" cy="22098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None/>
              <a:defRPr/>
            </a:pPr>
            <a:r>
              <a:rPr lang="zh-CN" altLang="en-US" dirty="0"/>
              <a:t>计算机视觉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t>10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596901"/>
            <a:ext cx="7315200" cy="715962"/>
          </a:xfrm>
        </p:spPr>
        <p:txBody>
          <a:bodyPr/>
          <a:lstStyle/>
          <a:p>
            <a:r>
              <a:rPr kumimoji="1" lang="en-US" altLang="zh-CN" sz="3600" dirty="0"/>
              <a:t>PIL</a:t>
            </a:r>
            <a:r>
              <a:rPr kumimoji="1" lang="zh-CN" altLang="en-US" sz="3600" dirty="0"/>
              <a:t> 文件夹批处理图像 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r>
              <a:rPr kumimoji="1" lang="zh-CN" altLang="en-US" sz="2400" dirty="0"/>
              <a:t>打开一个文件夹下的所有</a:t>
            </a:r>
            <a:r>
              <a:rPr kumimoji="1" lang="en-US" altLang="zh-CN" sz="2400" dirty="0"/>
              <a:t>jpg</a:t>
            </a:r>
            <a:r>
              <a:rPr kumimoji="1" lang="zh-CN" altLang="en-US" sz="2400" dirty="0"/>
              <a:t>图像</a:t>
            </a:r>
          </a:p>
          <a:p>
            <a:pPr marL="0" indent="0">
              <a:buNone/>
            </a:pPr>
            <a:r>
              <a:rPr kumimoji="1" lang="en-US" altLang="zh-CN" sz="2000" dirty="0"/>
              <a:t>import </a:t>
            </a:r>
            <a:r>
              <a:rPr kumimoji="1" lang="en-US" altLang="zh-CN" sz="2000" dirty="0" err="1"/>
              <a:t>os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#</a:t>
            </a:r>
            <a:r>
              <a:rPr kumimoji="1" lang="zh-CN" altLang="en-US" sz="2000" dirty="0"/>
              <a:t>要用到系统函数</a:t>
            </a:r>
          </a:p>
          <a:p>
            <a:pPr marL="0" indent="0">
              <a:buNone/>
            </a:pPr>
            <a:r>
              <a:rPr kumimoji="1" lang="en-US" altLang="zh-CN" sz="2000" dirty="0"/>
              <a:t>from PIL import Image</a:t>
            </a:r>
            <a:endParaRPr kumimoji="1" lang="zh-CN" altLang="en-US" sz="2000" dirty="0"/>
          </a:p>
          <a:p>
            <a:pPr marL="0" indent="0">
              <a:buNone/>
            </a:pPr>
            <a:endParaRPr kumimoji="1" lang="zh-CN" altLang="en-US" sz="2000" dirty="0"/>
          </a:p>
          <a:p>
            <a:pPr marL="0" indent="0">
              <a:buNone/>
            </a:pPr>
            <a:r>
              <a:rPr kumimoji="1" lang="en-US" altLang="zh-CN" sz="2000" dirty="0"/>
              <a:t>path = ‘/Users/Work/Documents/Computer Vision’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#</a:t>
            </a:r>
            <a:r>
              <a:rPr kumimoji="1" lang="zh-CN" altLang="en-US" sz="2000" dirty="0"/>
              <a:t>文件夹路径</a:t>
            </a:r>
          </a:p>
          <a:p>
            <a:pPr marL="0" indent="0">
              <a:buNone/>
            </a:pPr>
            <a:endParaRPr kumimoji="1" lang="zh-CN" altLang="en-US" sz="2000" dirty="0"/>
          </a:p>
          <a:p>
            <a:pPr marL="0" indent="0">
              <a:buNone/>
            </a:pPr>
            <a:r>
              <a:rPr kumimoji="1" lang="en-US" altLang="zh-CN" sz="2000" dirty="0" err="1"/>
              <a:t>filelist</a:t>
            </a:r>
            <a:r>
              <a:rPr kumimoji="1" lang="en-US" altLang="zh-CN" sz="2000" dirty="0"/>
              <a:t> = </a:t>
            </a:r>
            <a:r>
              <a:rPr kumimoji="1" lang="en-US" altLang="zh-CN" sz="2000" dirty="0" err="1"/>
              <a:t>os.listdir</a:t>
            </a:r>
            <a:r>
              <a:rPr kumimoji="1" lang="en-US" altLang="zh-CN" sz="2000" dirty="0"/>
              <a:t>(path)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#</a:t>
            </a:r>
            <a:r>
              <a:rPr kumimoji="1" lang="zh-CN" altLang="en-US" sz="2000" dirty="0"/>
              <a:t>该目录下所有的文件名</a:t>
            </a:r>
          </a:p>
          <a:p>
            <a:pPr marL="0" indent="0">
              <a:buNone/>
            </a:pPr>
            <a:r>
              <a:rPr kumimoji="1" lang="en-US" altLang="zh-CN" sz="2000" dirty="0" err="1"/>
              <a:t>path_all</a:t>
            </a:r>
            <a:r>
              <a:rPr kumimoji="1" lang="en-US" altLang="zh-CN" sz="2000" dirty="0"/>
              <a:t>=[]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#</a:t>
            </a:r>
            <a:r>
              <a:rPr kumimoji="1" lang="zh-CN" altLang="en-US" sz="2000" dirty="0"/>
              <a:t>声明一个空的</a:t>
            </a:r>
            <a:r>
              <a:rPr kumimoji="1" lang="en-US" altLang="zh-CN" sz="2000" dirty="0"/>
              <a:t>list</a:t>
            </a:r>
            <a:endParaRPr kumimoji="1" lang="zh-CN" altLang="en-US" sz="2000" dirty="0"/>
          </a:p>
          <a:p>
            <a:pPr marL="0" indent="0">
              <a:buNone/>
            </a:pPr>
            <a:r>
              <a:rPr kumimoji="1" lang="en-US" altLang="zh-CN" sz="2000" dirty="0"/>
              <a:t>for f in </a:t>
            </a:r>
            <a:r>
              <a:rPr kumimoji="1" lang="en-US" altLang="zh-CN" sz="2000" dirty="0" err="1"/>
              <a:t>filelist</a:t>
            </a:r>
            <a:r>
              <a:rPr kumimoji="1" lang="en-US" altLang="zh-CN" sz="2000" dirty="0"/>
              <a:t>: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#</a:t>
            </a:r>
            <a:r>
              <a:rPr kumimoji="1" lang="zh-CN" altLang="en-US" sz="2000" dirty="0"/>
              <a:t>找出所有</a:t>
            </a:r>
            <a:r>
              <a:rPr kumimoji="1" lang="en-US" altLang="zh-CN" sz="2000" dirty="0"/>
              <a:t>jpg</a:t>
            </a:r>
            <a:r>
              <a:rPr kumimoji="1" lang="zh-CN" altLang="en-US" sz="2000" dirty="0"/>
              <a:t>格式的图像</a:t>
            </a:r>
          </a:p>
          <a:p>
            <a:pPr marL="0" indent="0">
              <a:buNone/>
            </a:pPr>
            <a:r>
              <a:rPr kumimoji="1" lang="zh-CN" altLang="en-US" sz="2000" dirty="0"/>
              <a:t>    </a:t>
            </a:r>
            <a:r>
              <a:rPr kumimoji="1" lang="en-US" altLang="zh-CN" sz="2000" dirty="0"/>
              <a:t>if </a:t>
            </a:r>
            <a:r>
              <a:rPr kumimoji="1" lang="en-US" altLang="zh-CN" sz="2000" dirty="0" err="1"/>
              <a:t>f.endswith</a:t>
            </a:r>
            <a:r>
              <a:rPr kumimoji="1" lang="en-US" altLang="zh-CN" sz="2000" dirty="0"/>
              <a:t>(‘.jpg’):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#</a:t>
            </a:r>
            <a:r>
              <a:rPr kumimoji="1" lang="zh-CN" altLang="en-US" sz="2000" dirty="0"/>
              <a:t>以</a:t>
            </a:r>
            <a:r>
              <a:rPr kumimoji="1" lang="en-US" altLang="zh-CN" sz="2000" dirty="0"/>
              <a:t>.jpg</a:t>
            </a:r>
            <a:r>
              <a:rPr kumimoji="1" lang="zh-CN" altLang="en-US" sz="2000" dirty="0"/>
              <a:t>结尾</a:t>
            </a:r>
          </a:p>
          <a:p>
            <a:pPr marL="0" indent="0">
              <a:buNone/>
            </a:pPr>
            <a:r>
              <a:rPr kumimoji="1" lang="zh-CN" altLang="en-US" sz="2000" dirty="0"/>
              <a:t>        </a:t>
            </a:r>
            <a:r>
              <a:rPr kumimoji="1" lang="en-US" altLang="zh-CN" sz="2000" dirty="0" err="1"/>
              <a:t>path_all.append</a:t>
            </a:r>
            <a:r>
              <a:rPr kumimoji="1" lang="en-US" altLang="zh-CN" sz="2000" dirty="0"/>
              <a:t>(</a:t>
            </a:r>
            <a:r>
              <a:rPr kumimoji="1" lang="en-US" altLang="zh-CN" sz="2000" dirty="0" err="1"/>
              <a:t>os.path.join</a:t>
            </a:r>
            <a:r>
              <a:rPr kumimoji="1" lang="en-US" altLang="zh-CN" sz="2000" dirty="0"/>
              <a:t>(</a:t>
            </a:r>
            <a:r>
              <a:rPr kumimoji="1" lang="en-US" altLang="zh-CN" sz="2000" dirty="0" err="1"/>
              <a:t>path,f</a:t>
            </a:r>
            <a:r>
              <a:rPr kumimoji="1" lang="en-US" altLang="zh-CN" sz="2000" dirty="0"/>
              <a:t>))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#</a:t>
            </a:r>
            <a:r>
              <a:rPr kumimoji="1" lang="zh-CN" altLang="en-US" sz="2000" dirty="0"/>
              <a:t>在</a:t>
            </a:r>
            <a:r>
              <a:rPr kumimoji="1" lang="en-US" altLang="zh-CN" sz="2000" dirty="0" err="1"/>
              <a:t>path_all</a:t>
            </a:r>
            <a:r>
              <a:rPr kumimoji="1" lang="zh-CN" altLang="en-US" sz="2000" dirty="0"/>
              <a:t>中添加该文件的完整路径名。</a:t>
            </a:r>
            <a:r>
              <a:rPr kumimoji="1" lang="zh-CN" altLang="en-US" sz="2000" dirty="0">
                <a:solidFill>
                  <a:srgbClr val="FF0000"/>
                </a:solidFill>
              </a:rPr>
              <a:t>注意这里组合文件夹名和文件名要用</a:t>
            </a:r>
            <a:r>
              <a:rPr kumimoji="1" lang="en-US" altLang="zh-CN" sz="2000" dirty="0" err="1">
                <a:solidFill>
                  <a:srgbClr val="FF0000"/>
                </a:solidFill>
              </a:rPr>
              <a:t>os.path.join</a:t>
            </a:r>
            <a:r>
              <a:rPr kumimoji="1" lang="en-US" altLang="zh-CN" sz="2000" dirty="0">
                <a:solidFill>
                  <a:srgbClr val="FF0000"/>
                </a:solidFill>
              </a:rPr>
              <a:t>()</a:t>
            </a:r>
            <a:r>
              <a:rPr kumimoji="1" lang="zh-CN" altLang="en-US" sz="2000" dirty="0">
                <a:solidFill>
                  <a:srgbClr val="FF0000"/>
                </a:solidFill>
              </a:rPr>
              <a:t>，</a:t>
            </a:r>
            <a:r>
              <a:rPr kumimoji="1" lang="zh-CN" altLang="en-US" sz="2000" dirty="0"/>
              <a:t>可以很好的处理符号问题，最好不要简单地用</a:t>
            </a:r>
            <a:r>
              <a:rPr kumimoji="1" lang="en-US" altLang="zh-CN" sz="2000" dirty="0"/>
              <a:t>+</a:t>
            </a:r>
            <a:r>
              <a:rPr kumimoji="1" lang="zh-CN" altLang="en-US" sz="2000" dirty="0"/>
              <a:t>组合字符串。</a:t>
            </a:r>
          </a:p>
          <a:p>
            <a:pPr marL="0" indent="0">
              <a:buNone/>
            </a:pPr>
            <a:endParaRPr kumimoji="1" lang="zh-CN" altLang="en-US" sz="2000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None/>
              <a:defRPr/>
            </a:pPr>
            <a:r>
              <a:rPr lang="zh-CN" altLang="en-US" dirty="0"/>
              <a:t>计算机视觉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t>11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596901"/>
            <a:ext cx="7315200" cy="715962"/>
          </a:xfrm>
        </p:spPr>
        <p:txBody>
          <a:bodyPr/>
          <a:lstStyle/>
          <a:p>
            <a:r>
              <a:rPr kumimoji="1" lang="en-US" altLang="zh-CN" sz="3600" dirty="0"/>
              <a:t>PIL</a:t>
            </a:r>
            <a:r>
              <a:rPr kumimoji="1" lang="zh-CN" altLang="en-US" sz="3600" dirty="0"/>
              <a:t> 文件夹批处理图像 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2000" dirty="0" err="1"/>
              <a:t>pil_ims</a:t>
            </a:r>
            <a:r>
              <a:rPr kumimoji="1" lang="en-US" altLang="zh-CN" sz="2000" dirty="0"/>
              <a:t>=[]</a:t>
            </a:r>
            <a:endParaRPr kumimoji="1" lang="zh-CN" altLang="en-US" sz="2000" dirty="0"/>
          </a:p>
          <a:p>
            <a:pPr marL="0" indent="0">
              <a:buNone/>
            </a:pPr>
            <a:r>
              <a:rPr kumimoji="1" lang="en-US" altLang="zh-CN" sz="2000" dirty="0"/>
              <a:t>for p in </a:t>
            </a:r>
            <a:r>
              <a:rPr kumimoji="1" lang="en-US" altLang="zh-CN" sz="2000" dirty="0" err="1"/>
              <a:t>path_all</a:t>
            </a:r>
            <a:r>
              <a:rPr kumimoji="1" lang="en-US" altLang="zh-CN" sz="2000" dirty="0"/>
              <a:t>:	</a:t>
            </a:r>
            <a:endParaRPr kumimoji="1" lang="zh-CN" altLang="en-US" sz="2000" dirty="0"/>
          </a:p>
          <a:p>
            <a:pPr marL="0" indent="0">
              <a:buNone/>
            </a:pPr>
            <a:r>
              <a:rPr kumimoji="1" lang="zh-CN" altLang="en-US" sz="2000" dirty="0"/>
              <a:t>    </a:t>
            </a:r>
            <a:r>
              <a:rPr kumimoji="1" lang="en-US" altLang="zh-CN" sz="2000" dirty="0" err="1"/>
              <a:t>pil_ims.append</a:t>
            </a:r>
            <a:r>
              <a:rPr kumimoji="1" lang="en-US" altLang="zh-CN" sz="2000" dirty="0"/>
              <a:t>(</a:t>
            </a:r>
            <a:r>
              <a:rPr kumimoji="1" lang="en-US" altLang="zh-CN" sz="2000" dirty="0" err="1"/>
              <a:t>Image.open</a:t>
            </a:r>
            <a:r>
              <a:rPr kumimoji="1" lang="en-US" altLang="zh-CN" sz="2000" dirty="0"/>
              <a:t>(p))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#</a:t>
            </a:r>
            <a:r>
              <a:rPr kumimoji="1" lang="zh-CN" altLang="en-US" sz="2000" dirty="0"/>
              <a:t>把新打开的图片对象放入</a:t>
            </a:r>
            <a:r>
              <a:rPr kumimoji="1" lang="en-US" altLang="zh-CN" sz="2000" dirty="0" err="1"/>
              <a:t>pil_ims</a:t>
            </a:r>
            <a:r>
              <a:rPr kumimoji="1" lang="zh-CN" altLang="en-US" sz="2000" dirty="0"/>
              <a:t>中，方便批量使用</a:t>
            </a:r>
            <a:endParaRPr kumimoji="1" lang="en-US" altLang="zh-CN" sz="2000" dirty="0"/>
          </a:p>
          <a:p>
            <a:pPr marL="0" indent="0">
              <a:buNone/>
            </a:pPr>
            <a:r>
              <a:rPr kumimoji="1" lang="en-US" altLang="zh-CN" sz="2000" dirty="0"/>
              <a:t>print </a:t>
            </a:r>
            <a:r>
              <a:rPr kumimoji="1" lang="en-US" altLang="zh-CN" sz="2000" dirty="0" err="1"/>
              <a:t>len</a:t>
            </a:r>
            <a:r>
              <a:rPr kumimoji="1" lang="en-US" altLang="zh-CN" sz="2000" dirty="0"/>
              <a:t>(</a:t>
            </a:r>
            <a:r>
              <a:rPr kumimoji="1" lang="en-US" altLang="zh-CN" sz="2000" dirty="0" err="1"/>
              <a:t>pil_ims</a:t>
            </a:r>
            <a:r>
              <a:rPr kumimoji="1" lang="en-US" altLang="zh-CN" sz="2000" dirty="0"/>
              <a:t>), ‘jpg pictures are in this file.’ #</a:t>
            </a:r>
            <a:r>
              <a:rPr kumimoji="1" lang="zh-CN" altLang="en-US" sz="2000" dirty="0"/>
              <a:t>输出文件夹内的</a:t>
            </a:r>
            <a:r>
              <a:rPr kumimoji="1" lang="en-US" altLang="zh-CN" sz="2000" dirty="0"/>
              <a:t>jpg</a:t>
            </a:r>
            <a:r>
              <a:rPr kumimoji="1" lang="zh-CN" altLang="en-US" sz="2000" dirty="0"/>
              <a:t>数量</a:t>
            </a:r>
          </a:p>
          <a:p>
            <a:pPr marL="0" indent="0">
              <a:buNone/>
            </a:pPr>
            <a:endParaRPr kumimoji="1" lang="en-US" altLang="zh-CN" sz="2000" dirty="0"/>
          </a:p>
          <a:p>
            <a:pPr marL="0" indent="0">
              <a:buNone/>
            </a:pPr>
            <a:r>
              <a:rPr kumimoji="1" lang="zh-CN" altLang="en-US" sz="2000" dirty="0"/>
              <a:t>其他常用函数：</a:t>
            </a:r>
          </a:p>
          <a:p>
            <a:pPr marL="0" indent="0">
              <a:buNone/>
            </a:pPr>
            <a:r>
              <a:rPr kumimoji="1" lang="zh-CN" altLang="en-US" sz="2000" dirty="0"/>
              <a:t>	</a:t>
            </a:r>
            <a:r>
              <a:rPr kumimoji="1" lang="en-US" altLang="zh-CN" sz="2000" dirty="0" err="1"/>
              <a:t>os.rename</a:t>
            </a:r>
            <a:r>
              <a:rPr kumimoji="1" lang="en-US" altLang="zh-CN" sz="2000" dirty="0"/>
              <a:t>(</a:t>
            </a:r>
            <a:r>
              <a:rPr kumimoji="1" lang="en-US" altLang="zh-CN" sz="2000" dirty="0" err="1"/>
              <a:t>old_name</a:t>
            </a:r>
            <a:r>
              <a:rPr kumimoji="1" lang="en-US" altLang="zh-CN" sz="2000" dirty="0"/>
              <a:t>, </a:t>
            </a:r>
            <a:r>
              <a:rPr kumimoji="1" lang="en-US" altLang="zh-CN" sz="2000" dirty="0" err="1"/>
              <a:t>new_name</a:t>
            </a:r>
            <a:r>
              <a:rPr kumimoji="1" lang="en-US" altLang="zh-CN" sz="2000" dirty="0"/>
              <a:t>) #</a:t>
            </a:r>
            <a:r>
              <a:rPr kumimoji="1" lang="zh-CN" altLang="en-US" sz="2000" dirty="0"/>
              <a:t>修改文件名，用</a:t>
            </a:r>
            <a:r>
              <a:rPr kumimoji="1" lang="en-US" altLang="zh-CN" sz="2000" dirty="0" err="1"/>
              <a:t>new_name</a:t>
            </a:r>
            <a:r>
              <a:rPr kumimoji="1" lang="zh-CN" altLang="en-US" sz="2000" dirty="0"/>
              <a:t>代替</a:t>
            </a:r>
            <a:r>
              <a:rPr kumimoji="1" lang="en-US" altLang="zh-CN" sz="2000" dirty="0" err="1"/>
              <a:t>old_name</a:t>
            </a:r>
            <a:endParaRPr kumimoji="1" lang="zh-CN" altLang="en-US" sz="2000" dirty="0"/>
          </a:p>
          <a:p>
            <a:pPr marL="0" indent="0">
              <a:buNone/>
            </a:pPr>
            <a:r>
              <a:rPr kumimoji="1" lang="zh-CN" altLang="en-US" sz="2000" dirty="0"/>
              <a:t>	</a:t>
            </a:r>
            <a:r>
              <a:rPr kumimoji="1" lang="en-US" altLang="zh-CN" sz="2000" dirty="0"/>
              <a:t> list=</a:t>
            </a:r>
            <a:r>
              <a:rPr kumimoji="1" lang="en-US" altLang="zh-CN" sz="2000" dirty="0" err="1"/>
              <a:t>os.path.split</a:t>
            </a:r>
            <a:r>
              <a:rPr kumimoji="1" lang="en-US" altLang="zh-CN" sz="2000" dirty="0"/>
              <a:t>(file_dir1)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#</a:t>
            </a:r>
            <a:r>
              <a:rPr kumimoji="1" lang="zh-CN" altLang="en-US" sz="2000" dirty="0"/>
              <a:t>分离文件的目录名和文件名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list[0]</a:t>
            </a:r>
            <a:r>
              <a:rPr kumimoji="1" lang="zh-CN" altLang="en-US" sz="2000" dirty="0"/>
              <a:t>是文件所在的目录名，</a:t>
            </a:r>
            <a:r>
              <a:rPr kumimoji="1" lang="en-US" altLang="zh-CN" sz="2000" dirty="0"/>
              <a:t>list[1]</a:t>
            </a:r>
            <a:r>
              <a:rPr kumimoji="1" lang="zh-CN" altLang="en-US" sz="2000" dirty="0"/>
              <a:t>是文件名</a:t>
            </a:r>
          </a:p>
          <a:p>
            <a:pPr marL="0" indent="0">
              <a:buNone/>
            </a:pPr>
            <a:r>
              <a:rPr kumimoji="1" lang="zh-CN" altLang="en-US" sz="2000" dirty="0"/>
              <a:t>	</a:t>
            </a:r>
            <a:r>
              <a:rPr lang="en-US" sz="2000" dirty="0"/>
              <a:t> </a:t>
            </a:r>
            <a:r>
              <a:rPr lang="en-US" sz="2000" dirty="0" err="1"/>
              <a:t>os.path.exists</a:t>
            </a:r>
            <a:r>
              <a:rPr lang="en-US" sz="2000" dirty="0"/>
              <a:t>(</a:t>
            </a:r>
            <a:r>
              <a:rPr lang="en-US" altLang="zh-CN" sz="2000" dirty="0"/>
              <a:t>path</a:t>
            </a:r>
            <a:r>
              <a:rPr lang="en-US" sz="2000" dirty="0"/>
              <a:t>)</a:t>
            </a:r>
            <a:r>
              <a:rPr lang="zh-CN" altLang="en-US" sz="2000" dirty="0"/>
              <a:t> </a:t>
            </a:r>
            <a:r>
              <a:rPr lang="en-US" altLang="zh-CN" sz="2000" dirty="0"/>
              <a:t>#</a:t>
            </a:r>
            <a:r>
              <a:rPr lang="zh-CN" altLang="en-US" sz="2000" dirty="0"/>
              <a:t> 判断</a:t>
            </a:r>
            <a:r>
              <a:rPr lang="en-US" altLang="zh-CN" sz="2000" dirty="0"/>
              <a:t>path</a:t>
            </a:r>
            <a:r>
              <a:rPr lang="zh-CN" altLang="en-US" sz="2000" dirty="0"/>
              <a:t>所代表的路径是否存在</a:t>
            </a:r>
            <a:endParaRPr lang="en-US" sz="2000" dirty="0"/>
          </a:p>
          <a:p>
            <a:pPr marL="0" indent="0">
              <a:buNone/>
            </a:pPr>
            <a:endParaRPr kumimoji="1" lang="en-US" altLang="zh-CN" sz="2000" dirty="0"/>
          </a:p>
          <a:p>
            <a:pPr marL="0" indent="0">
              <a:buNone/>
            </a:pPr>
            <a:endParaRPr kumimoji="1" lang="zh-CN" altLang="en-US" sz="2000" dirty="0"/>
          </a:p>
          <a:p>
            <a:endParaRPr kumimoji="1" lang="zh-CN" altLang="en-US" sz="2400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None/>
              <a:defRPr/>
            </a:pPr>
            <a:r>
              <a:rPr lang="zh-CN" altLang="en-US" dirty="0"/>
              <a:t>计算机视觉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t>12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596901"/>
            <a:ext cx="7315200" cy="715962"/>
          </a:xfrm>
        </p:spPr>
        <p:txBody>
          <a:bodyPr/>
          <a:lstStyle/>
          <a:p>
            <a:r>
              <a:rPr kumimoji="1" lang="en-US" altLang="zh-CN" sz="3600" dirty="0" err="1"/>
              <a:t>Matplotlib</a:t>
            </a:r>
            <a:r>
              <a:rPr kumimoji="1" lang="zh-CN" altLang="en-US" sz="3600" dirty="0"/>
              <a:t>安装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800" dirty="0">
                <a:hlinkClick r:id="rId3"/>
              </a:rPr>
              <a:t>http://</a:t>
            </a:r>
            <a:r>
              <a:rPr kumimoji="1" lang="en-US" altLang="zh-CN" sz="2800" dirty="0" err="1">
                <a:hlinkClick r:id="rId3"/>
              </a:rPr>
              <a:t>matplotlib.org</a:t>
            </a:r>
            <a:r>
              <a:rPr kumimoji="1" lang="en-US" altLang="zh-CN" sz="2800" dirty="0">
                <a:hlinkClick r:id="rId3"/>
              </a:rPr>
              <a:t>/users/</a:t>
            </a:r>
            <a:r>
              <a:rPr kumimoji="1" lang="en-US" altLang="zh-CN" sz="2800" dirty="0" err="1">
                <a:hlinkClick r:id="rId3"/>
              </a:rPr>
              <a:t>installing.html</a:t>
            </a:r>
            <a:r>
              <a:rPr kumimoji="1" lang="zh-CN" altLang="en-US" sz="2800" dirty="0"/>
              <a:t>官网上的安装步骤非常详细，可以参考。</a:t>
            </a:r>
          </a:p>
          <a:p>
            <a:r>
              <a:rPr kumimoji="1" lang="en-US" altLang="zh-CN" sz="2800" dirty="0"/>
              <a:t>Mac</a:t>
            </a:r>
            <a:r>
              <a:rPr kumimoji="1" lang="zh-CN" altLang="en-US" sz="2800" dirty="0"/>
              <a:t>和</a:t>
            </a:r>
            <a:r>
              <a:rPr kumimoji="1" lang="en-US" altLang="zh-CN" sz="2800" dirty="0"/>
              <a:t>Linux</a:t>
            </a:r>
            <a:r>
              <a:rPr kumimoji="1" lang="zh-CN" altLang="en-US" sz="2800" dirty="0"/>
              <a:t>系统的如果觉得单独安装太麻烦的话，</a:t>
            </a:r>
            <a:r>
              <a:rPr kumimoji="1" lang="zh-CN" altLang="en-US" sz="2800" dirty="0">
                <a:solidFill>
                  <a:srgbClr val="FF0000"/>
                </a:solidFill>
              </a:rPr>
              <a:t>直接跳到</a:t>
            </a:r>
            <a:r>
              <a:rPr kumimoji="1" lang="en-US" altLang="zh-CN" sz="2800" dirty="0" err="1">
                <a:solidFill>
                  <a:srgbClr val="FF0000"/>
                </a:solidFill>
              </a:rPr>
              <a:t>numpy</a:t>
            </a:r>
            <a:r>
              <a:rPr kumimoji="1" lang="zh-CN" altLang="en-US" sz="2800" dirty="0">
                <a:solidFill>
                  <a:srgbClr val="FF0000"/>
                </a:solidFill>
              </a:rPr>
              <a:t>官网上的安装指令，可以一起安装</a:t>
            </a:r>
            <a:r>
              <a:rPr kumimoji="1" lang="en-US" altLang="zh-CN" sz="2800" dirty="0" err="1">
                <a:solidFill>
                  <a:srgbClr val="FF0000"/>
                </a:solidFill>
              </a:rPr>
              <a:t>Matplotlib</a:t>
            </a:r>
            <a:endParaRPr kumimoji="1" lang="en-US" altLang="zh-CN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None/>
              <a:defRPr/>
            </a:pPr>
            <a:r>
              <a:rPr lang="zh-CN" altLang="en-US" dirty="0"/>
              <a:t>计算机视觉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t>13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596901"/>
            <a:ext cx="7315200" cy="715962"/>
          </a:xfrm>
        </p:spPr>
        <p:txBody>
          <a:bodyPr/>
          <a:lstStyle/>
          <a:p>
            <a:r>
              <a:rPr kumimoji="1" lang="en-US" altLang="zh-CN" sz="3600" dirty="0" err="1"/>
              <a:t>Matplotlib</a:t>
            </a:r>
            <a:r>
              <a:rPr kumimoji="1" lang="zh-CN" altLang="en-US" sz="3600" dirty="0"/>
              <a:t>基本使用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from </a:t>
            </a:r>
            <a:r>
              <a:rPr lang="en-US" sz="2000" dirty="0" err="1"/>
              <a:t>pylab</a:t>
            </a:r>
            <a:r>
              <a:rPr lang="en-US" sz="2000" dirty="0"/>
              <a:t> import *  #</a:t>
            </a:r>
            <a:r>
              <a:rPr lang="zh-CN" altLang="en-US" sz="2000" dirty="0"/>
              <a:t>将</a:t>
            </a:r>
            <a:r>
              <a:rPr lang="en-US" altLang="zh-CN" sz="2000" dirty="0" err="1"/>
              <a:t>matplotlib</a:t>
            </a:r>
            <a:r>
              <a:rPr lang="zh-CN" altLang="en-US" sz="2000" dirty="0"/>
              <a:t>所有的内容都包含进来，使用函数时可以直接用为</a:t>
            </a:r>
            <a:r>
              <a:rPr lang="en-US" altLang="zh-CN" sz="2000" dirty="0"/>
              <a:t>xxx()</a:t>
            </a:r>
            <a:endParaRPr lang="zh-CN" altLang="en-US" sz="2000" dirty="0"/>
          </a:p>
          <a:p>
            <a:pPr marL="0" indent="0">
              <a:buNone/>
            </a:pPr>
            <a:endParaRPr lang="zh-CN" altLang="en-US" sz="2000" dirty="0"/>
          </a:p>
          <a:p>
            <a:pPr marL="0" indent="0">
              <a:buNone/>
            </a:pPr>
            <a:r>
              <a:rPr lang="en-US" sz="2000" dirty="0"/>
              <a:t>import </a:t>
            </a:r>
            <a:r>
              <a:rPr lang="en-US" sz="2000" dirty="0" err="1"/>
              <a:t>matplotlib.pyplot</a:t>
            </a:r>
            <a:r>
              <a:rPr lang="en-US" sz="2000" dirty="0"/>
              <a:t> as </a:t>
            </a:r>
            <a:r>
              <a:rPr lang="en-US" sz="2000" dirty="0" err="1"/>
              <a:t>plt</a:t>
            </a:r>
            <a:r>
              <a:rPr lang="zh-CN" altLang="en-US" sz="2000" dirty="0"/>
              <a:t>  </a:t>
            </a:r>
            <a:r>
              <a:rPr lang="en-US" altLang="zh-CN" sz="2000" dirty="0"/>
              <a:t>#</a:t>
            </a:r>
            <a:r>
              <a:rPr lang="zh-CN" altLang="en-US" sz="2000" dirty="0"/>
              <a:t>也经常出现的包含方式，即只使用</a:t>
            </a:r>
            <a:r>
              <a:rPr lang="en-US" altLang="zh-CN" sz="2000" dirty="0" err="1"/>
              <a:t>pyplot</a:t>
            </a:r>
            <a:r>
              <a:rPr lang="zh-CN" altLang="en-US" sz="2000" dirty="0"/>
              <a:t>部分。使用每个函数时，需要在前面加上</a:t>
            </a:r>
            <a:r>
              <a:rPr lang="en-US" altLang="zh-CN" sz="2000" dirty="0" err="1"/>
              <a:t>plt.xxx</a:t>
            </a:r>
            <a:r>
              <a:rPr lang="en-US" altLang="zh-CN" sz="2000" dirty="0"/>
              <a:t>()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如需使用其他函数请参考</a:t>
            </a:r>
            <a:r>
              <a:rPr lang="en-US" altLang="zh-CN" sz="2000" dirty="0">
                <a:hlinkClick r:id="rId3"/>
              </a:rPr>
              <a:t>http://matplotlib.org/examples/index.html</a:t>
            </a:r>
            <a:r>
              <a:rPr lang="en-US" altLang="zh-CN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kumimoji="1" lang="en-US" altLang="zh-CN" sz="2000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None/>
              <a:defRPr/>
            </a:pPr>
            <a:r>
              <a:rPr lang="zh-CN" altLang="en-US" dirty="0"/>
              <a:t>计算机视觉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t>14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596901"/>
            <a:ext cx="7315200" cy="715962"/>
          </a:xfrm>
        </p:spPr>
        <p:txBody>
          <a:bodyPr/>
          <a:lstStyle/>
          <a:p>
            <a:r>
              <a:rPr kumimoji="1" lang="en-US" altLang="zh-CN" sz="3600" dirty="0" err="1"/>
              <a:t>Matplotlib</a:t>
            </a:r>
            <a:r>
              <a:rPr kumimoji="1" lang="zh-CN" altLang="en-US" sz="3600" dirty="0"/>
              <a:t> 画点、线 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kumimoji="1" lang="en-US" altLang="zh-CN" sz="2000" dirty="0"/>
          </a:p>
        </p:txBody>
      </p:sp>
      <p:sp>
        <p:nvSpPr>
          <p:cNvPr id="8" name="内容占位符 6"/>
          <p:cNvSpPr txBox="1"/>
          <p:nvPr/>
        </p:nvSpPr>
        <p:spPr bwMode="auto">
          <a:xfrm>
            <a:off x="627063" y="15240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 2" panose="05020102010507070707" pitchFamily="18" charset="2"/>
              <a:buChar char="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742950" indent="-28575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000" kern="0" dirty="0"/>
              <a:t>from PIL import Image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000" kern="0" dirty="0"/>
              <a:t>from </a:t>
            </a:r>
            <a:r>
              <a:rPr lang="en-US" sz="2000" kern="0" dirty="0" err="1"/>
              <a:t>pylab</a:t>
            </a:r>
            <a:r>
              <a:rPr lang="en-US" sz="2000" kern="0" dirty="0"/>
              <a:t> import *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000" kern="0" dirty="0"/>
          </a:p>
          <a:p>
            <a:pPr marL="0" indent="0">
              <a:buNone/>
            </a:pPr>
            <a:r>
              <a:rPr lang="en-US" sz="2000" kern="0" dirty="0" err="1"/>
              <a:t>im</a:t>
            </a:r>
            <a:r>
              <a:rPr lang="en-US" sz="2000" kern="0" dirty="0"/>
              <a:t> = array(</a:t>
            </a:r>
            <a:r>
              <a:rPr lang="en-US" sz="2000" kern="0" dirty="0" err="1"/>
              <a:t>Image.open</a:t>
            </a:r>
            <a:r>
              <a:rPr lang="en-US" sz="2000" kern="0" dirty="0"/>
              <a:t>(‘</a:t>
            </a:r>
            <a:r>
              <a:rPr lang="en-US" sz="2000" kern="0" dirty="0" err="1"/>
              <a:t>northdome.jpg</a:t>
            </a:r>
            <a:r>
              <a:rPr lang="en-US" sz="2000" kern="0" dirty="0"/>
              <a:t>’)) #</a:t>
            </a:r>
            <a:r>
              <a:rPr lang="zh-CN" altLang="en-US" sz="2000" kern="0" dirty="0"/>
              <a:t>以数组（矩阵）的方式存储图像值</a:t>
            </a:r>
            <a:endParaRPr lang="en-US" sz="2000" kern="0" dirty="0"/>
          </a:p>
          <a:p>
            <a:pPr marL="0" indent="0">
              <a:buNone/>
            </a:pPr>
            <a:r>
              <a:rPr lang="en-US" sz="2000" kern="0" dirty="0" err="1"/>
              <a:t>imshow</a:t>
            </a:r>
            <a:r>
              <a:rPr lang="en-US" sz="2000" kern="0" dirty="0"/>
              <a:t>(</a:t>
            </a:r>
            <a:r>
              <a:rPr lang="en-US" sz="2000" kern="0" dirty="0" err="1"/>
              <a:t>im</a:t>
            </a:r>
            <a:r>
              <a:rPr lang="en-US" sz="2000" kern="0" dirty="0"/>
              <a:t>)</a:t>
            </a:r>
            <a:r>
              <a:rPr lang="zh-CN" altLang="en-US" sz="2000" kern="0" dirty="0"/>
              <a:t> </a:t>
            </a:r>
            <a:r>
              <a:rPr lang="en-US" altLang="zh-CN" sz="2000" kern="0" dirty="0"/>
              <a:t>#</a:t>
            </a:r>
            <a:r>
              <a:rPr lang="zh-CN" altLang="en-US" sz="2000" kern="0" dirty="0"/>
              <a:t>画图，不会显示，仅把图片存储为一个图像对象</a:t>
            </a:r>
          </a:p>
          <a:p>
            <a:pPr marL="0" indent="0">
              <a:buNone/>
            </a:pPr>
            <a:endParaRPr lang="zh-CN" altLang="en-US" sz="2000" kern="0" dirty="0"/>
          </a:p>
          <a:p>
            <a:pPr marL="0" indent="0">
              <a:buNone/>
            </a:pPr>
            <a:r>
              <a:rPr lang="en-US" altLang="zh-CN" sz="2000" kern="0" dirty="0" err="1"/>
              <a:t>x</a:t>
            </a:r>
            <a:r>
              <a:rPr lang="en-US" altLang="zh-CN" sz="2000" kern="0" dirty="0"/>
              <a:t> = [100, 500, 800]</a:t>
            </a:r>
            <a:endParaRPr lang="zh-CN" altLang="en-US" sz="2000" kern="0" dirty="0"/>
          </a:p>
          <a:p>
            <a:pPr marL="0" indent="0">
              <a:buNone/>
            </a:pPr>
            <a:r>
              <a:rPr lang="en-US" altLang="zh-CN" sz="2000" kern="0" dirty="0" err="1"/>
              <a:t>y</a:t>
            </a:r>
            <a:r>
              <a:rPr lang="en-US" altLang="zh-CN" sz="2000" kern="0" dirty="0"/>
              <a:t> = [500, 100, 800]</a:t>
            </a:r>
            <a:r>
              <a:rPr lang="zh-CN" altLang="en-US" sz="2000" kern="0" dirty="0"/>
              <a:t> </a:t>
            </a:r>
            <a:r>
              <a:rPr lang="en-US" altLang="zh-CN" sz="2000" kern="0" dirty="0"/>
              <a:t>#</a:t>
            </a:r>
            <a:r>
              <a:rPr lang="zh-CN" altLang="en-US" sz="2000" kern="0" dirty="0"/>
              <a:t>取三个点的</a:t>
            </a:r>
            <a:r>
              <a:rPr lang="en-US" altLang="zh-CN" sz="2000" kern="0" dirty="0"/>
              <a:t>x</a:t>
            </a:r>
            <a:r>
              <a:rPr lang="zh-CN" altLang="en-US" sz="2000" kern="0" dirty="0"/>
              <a:t>，</a:t>
            </a:r>
            <a:r>
              <a:rPr lang="en-US" altLang="zh-CN" sz="2000" kern="0" dirty="0"/>
              <a:t>y</a:t>
            </a:r>
            <a:r>
              <a:rPr lang="zh-CN" altLang="en-US" sz="2000" kern="0" dirty="0"/>
              <a:t>坐标值</a:t>
            </a:r>
          </a:p>
          <a:p>
            <a:pPr marL="0" indent="0">
              <a:buNone/>
            </a:pPr>
            <a:endParaRPr lang="zh-CN" altLang="en-US" sz="2000" kern="0" dirty="0"/>
          </a:p>
          <a:p>
            <a:pPr marL="0" indent="0">
              <a:buNone/>
            </a:pPr>
            <a:r>
              <a:rPr lang="en-US" altLang="zh-CN" sz="2000" kern="0" dirty="0" err="1"/>
              <a:t>plot</a:t>
            </a:r>
            <a:r>
              <a:rPr lang="en-US" altLang="zh-CN" sz="2000" kern="0" dirty="0"/>
              <a:t>(</a:t>
            </a:r>
            <a:r>
              <a:rPr lang="en-US" altLang="zh-CN" sz="2000" kern="0" dirty="0" err="1"/>
              <a:t>x</a:t>
            </a:r>
            <a:r>
              <a:rPr lang="en-US" altLang="zh-CN" sz="2000" kern="0" dirty="0"/>
              <a:t>[0], </a:t>
            </a:r>
            <a:r>
              <a:rPr lang="en-US" altLang="zh-CN" sz="2000" kern="0" dirty="0" err="1"/>
              <a:t>y</a:t>
            </a:r>
            <a:r>
              <a:rPr lang="en-US" altLang="zh-CN" sz="2000" kern="0" dirty="0"/>
              <a:t>[0])</a:t>
            </a:r>
            <a:r>
              <a:rPr lang="zh-CN" altLang="en-US" sz="2000" kern="0" dirty="0"/>
              <a:t> </a:t>
            </a:r>
            <a:r>
              <a:rPr lang="en-US" altLang="zh-CN" sz="2000" kern="0" dirty="0"/>
              <a:t>#</a:t>
            </a:r>
            <a:r>
              <a:rPr lang="zh-CN" altLang="en-US" sz="2000" kern="0" dirty="0"/>
              <a:t>使用默认值标出第一个点</a:t>
            </a:r>
          </a:p>
          <a:p>
            <a:pPr marL="0" indent="0">
              <a:buNone/>
            </a:pPr>
            <a:r>
              <a:rPr lang="en-US" altLang="zh-CN" sz="2000" kern="0" dirty="0" err="1"/>
              <a:t>plot</a:t>
            </a:r>
            <a:r>
              <a:rPr lang="en-US" altLang="zh-CN" sz="2000" kern="0" dirty="0"/>
              <a:t>(</a:t>
            </a:r>
            <a:r>
              <a:rPr lang="en-US" altLang="zh-CN" sz="2000" kern="0" dirty="0" err="1"/>
              <a:t>x</a:t>
            </a:r>
            <a:r>
              <a:rPr lang="en-US" altLang="zh-CN" sz="2000" kern="0" dirty="0"/>
              <a:t>[1], </a:t>
            </a:r>
            <a:r>
              <a:rPr lang="en-US" altLang="zh-CN" sz="2000" kern="0" dirty="0" err="1"/>
              <a:t>y</a:t>
            </a:r>
            <a:r>
              <a:rPr lang="en-US" altLang="zh-CN" sz="2000" kern="0" dirty="0"/>
              <a:t>[1], ‘</a:t>
            </a:r>
            <a:r>
              <a:rPr lang="en-US" altLang="zh-CN" sz="2000" kern="0" dirty="0" err="1"/>
              <a:t>c</a:t>
            </a:r>
            <a:r>
              <a:rPr lang="en-US" altLang="zh-CN" sz="2000" kern="0" dirty="0"/>
              <a:t>+’)</a:t>
            </a:r>
            <a:r>
              <a:rPr lang="zh-CN" altLang="en-US" sz="2000" kern="0" dirty="0"/>
              <a:t> </a:t>
            </a:r>
            <a:r>
              <a:rPr lang="en-US" altLang="zh-CN" sz="2000" kern="0" dirty="0"/>
              <a:t>#</a:t>
            </a:r>
            <a:r>
              <a:rPr lang="zh-CN" altLang="en-US" sz="2000" kern="0" dirty="0"/>
              <a:t>用青色的</a:t>
            </a:r>
            <a:r>
              <a:rPr lang="en-US" altLang="zh-CN" sz="2000" kern="0" dirty="0"/>
              <a:t>+</a:t>
            </a:r>
            <a:r>
              <a:rPr lang="zh-CN" altLang="en-US" sz="2000" kern="0" dirty="0"/>
              <a:t>标出第二个点</a:t>
            </a:r>
          </a:p>
          <a:p>
            <a:pPr marL="0" indent="0">
              <a:buNone/>
            </a:pPr>
            <a:r>
              <a:rPr lang="en-US" altLang="zh-CN" sz="2000" kern="0" dirty="0" err="1"/>
              <a:t>plot</a:t>
            </a:r>
            <a:r>
              <a:rPr lang="en-US" altLang="zh-CN" sz="2000" kern="0" dirty="0"/>
              <a:t>(</a:t>
            </a:r>
            <a:r>
              <a:rPr lang="en-US" altLang="zh-CN" sz="2000" kern="0" dirty="0" err="1"/>
              <a:t>x</a:t>
            </a:r>
            <a:r>
              <a:rPr lang="en-US" altLang="zh-CN" sz="2000" kern="0" dirty="0"/>
              <a:t>[2], </a:t>
            </a:r>
            <a:r>
              <a:rPr lang="en-US" altLang="zh-CN" sz="2000" kern="0" dirty="0" err="1"/>
              <a:t>y</a:t>
            </a:r>
            <a:r>
              <a:rPr lang="en-US" altLang="zh-CN" sz="2000" kern="0" dirty="0"/>
              <a:t>[2], ‘</a:t>
            </a:r>
            <a:r>
              <a:rPr lang="en-US" altLang="zh-CN" sz="2000" kern="0" dirty="0" err="1"/>
              <a:t>r</a:t>
            </a:r>
            <a:r>
              <a:rPr lang="en-US" altLang="zh-CN" sz="2000" kern="0" dirty="0"/>
              <a:t>*’)</a:t>
            </a:r>
            <a:r>
              <a:rPr lang="zh-CN" altLang="en-US" sz="2000" kern="0" dirty="0"/>
              <a:t> </a:t>
            </a:r>
            <a:r>
              <a:rPr lang="en-US" altLang="zh-CN" sz="2000" kern="0" dirty="0"/>
              <a:t>#</a:t>
            </a:r>
            <a:r>
              <a:rPr lang="zh-CN" altLang="en-US" sz="2000" kern="0" dirty="0"/>
              <a:t>用红色的*标出第三个点</a:t>
            </a:r>
          </a:p>
          <a:p>
            <a:pPr marL="0" indent="0">
              <a:buNone/>
            </a:pPr>
            <a:endParaRPr lang="en-US" sz="2000" kern="0" dirty="0"/>
          </a:p>
          <a:p>
            <a:pPr marL="0" indent="0">
              <a:buFont typeface="Wingdings 2" panose="05020102010507070707" pitchFamily="18" charset="2"/>
              <a:buNone/>
            </a:pPr>
            <a:endParaRPr lang="en-US" sz="2000" kern="0" dirty="0"/>
          </a:p>
          <a:p>
            <a:pPr marL="0" indent="0">
              <a:buFont typeface="Wingdings 2" panose="05020102010507070707" pitchFamily="18" charset="2"/>
              <a:buNone/>
            </a:pPr>
            <a:endParaRPr lang="en-US" sz="2000" kern="0" dirty="0"/>
          </a:p>
          <a:p>
            <a:endParaRPr kumimoji="1" lang="en-US" altLang="zh-CN" sz="2000" kern="0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None/>
              <a:defRPr/>
            </a:pPr>
            <a:r>
              <a:rPr lang="zh-CN" altLang="en-US" dirty="0"/>
              <a:t>计算机视觉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t>15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596901"/>
            <a:ext cx="7315200" cy="715962"/>
          </a:xfrm>
        </p:spPr>
        <p:txBody>
          <a:bodyPr/>
          <a:lstStyle/>
          <a:p>
            <a:r>
              <a:rPr kumimoji="1" lang="en-US" altLang="zh-CN" sz="3600" dirty="0" err="1"/>
              <a:t>Matplotlib</a:t>
            </a:r>
            <a:r>
              <a:rPr kumimoji="1" lang="zh-CN" altLang="en-US" sz="3600" dirty="0"/>
              <a:t>基本使用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kumimoji="1" lang="en-US" altLang="zh-CN" sz="2000" dirty="0"/>
          </a:p>
        </p:txBody>
      </p:sp>
      <p:sp>
        <p:nvSpPr>
          <p:cNvPr id="8" name="内容占位符 6"/>
          <p:cNvSpPr txBox="1"/>
          <p:nvPr/>
        </p:nvSpPr>
        <p:spPr bwMode="auto">
          <a:xfrm>
            <a:off x="627063" y="1524001"/>
            <a:ext cx="82296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 2" panose="05020102010507070707" pitchFamily="18" charset="2"/>
              <a:buChar char="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742950" indent="-28575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kumimoji="1" lang="en-US" altLang="zh-CN" sz="2000" kern="0" dirty="0"/>
              <a:t>plot(x[:2],y[:2])</a:t>
            </a:r>
            <a:r>
              <a:rPr kumimoji="1" lang="zh-CN" altLang="en-US" sz="2000" kern="0" dirty="0"/>
              <a:t> </a:t>
            </a:r>
            <a:r>
              <a:rPr kumimoji="1" lang="en-US" altLang="zh-CN" sz="2000" kern="0" dirty="0"/>
              <a:t>#</a:t>
            </a:r>
            <a:r>
              <a:rPr kumimoji="1" lang="zh-CN" altLang="en-US" sz="2000" kern="0" dirty="0"/>
              <a:t>在前两个点之间画一条默认的线，不同系统颜色可能不同</a:t>
            </a:r>
          </a:p>
          <a:p>
            <a:pPr marL="0" indent="0">
              <a:buNone/>
            </a:pPr>
            <a:r>
              <a:rPr kumimoji="1" lang="en-US" altLang="zh-CN" sz="2000" kern="0" dirty="0"/>
              <a:t>title(‘Plotting: “</a:t>
            </a:r>
            <a:r>
              <a:rPr kumimoji="1" lang="en-US" altLang="zh-CN" sz="2000" kern="0" dirty="0" err="1"/>
              <a:t>northdome.jpg</a:t>
            </a:r>
            <a:r>
              <a:rPr kumimoji="1" lang="en-US" altLang="zh-CN" sz="2000" kern="0" dirty="0"/>
              <a:t>”’) </a:t>
            </a:r>
            <a:r>
              <a:rPr kumimoji="1" lang="zh-CN" altLang="en-US" sz="2000" kern="0" dirty="0"/>
              <a:t> </a:t>
            </a:r>
            <a:r>
              <a:rPr kumimoji="1" lang="en-US" altLang="zh-CN" sz="2000" kern="0" dirty="0"/>
              <a:t>#</a:t>
            </a:r>
            <a:r>
              <a:rPr kumimoji="1" lang="zh-CN" altLang="en-US" sz="2000" kern="0" dirty="0"/>
              <a:t>图的名称</a:t>
            </a:r>
          </a:p>
          <a:p>
            <a:pPr marL="0" indent="0">
              <a:buNone/>
            </a:pPr>
            <a:r>
              <a:rPr kumimoji="1" lang="en-US" altLang="zh-CN" sz="2000" kern="0" dirty="0"/>
              <a:t>show()</a:t>
            </a:r>
            <a:r>
              <a:rPr kumimoji="1" lang="zh-CN" altLang="en-US" sz="2000" kern="0" dirty="0"/>
              <a:t> </a:t>
            </a:r>
            <a:r>
              <a:rPr kumimoji="1" lang="en-US" altLang="zh-CN" sz="2000" kern="0" dirty="0"/>
              <a:t>#</a:t>
            </a:r>
            <a:r>
              <a:rPr kumimoji="1" lang="zh-CN" altLang="en-US" sz="2000" kern="0" dirty="0"/>
              <a:t>打开</a:t>
            </a:r>
            <a:r>
              <a:rPr kumimoji="1" lang="en-US" altLang="zh-CN" sz="2000" kern="0" dirty="0"/>
              <a:t>GUI</a:t>
            </a:r>
            <a:r>
              <a:rPr kumimoji="1" lang="zh-CN" altLang="en-US" sz="2000" kern="0" dirty="0"/>
              <a:t>窗口，显示图像。</a:t>
            </a:r>
            <a:r>
              <a:rPr kumimoji="1" lang="en-US" altLang="zh-CN" sz="2000" kern="0" dirty="0"/>
              <a:t>GUI</a:t>
            </a:r>
            <a:r>
              <a:rPr kumimoji="1" lang="zh-CN" altLang="en-US" sz="2000" kern="0" dirty="0"/>
              <a:t>会循环阻断后面的脚本运行，直至最后的</a:t>
            </a:r>
            <a:r>
              <a:rPr kumimoji="1" lang="en-US" altLang="zh-CN" sz="2000" kern="0" dirty="0"/>
              <a:t>GUI</a:t>
            </a:r>
            <a:r>
              <a:rPr kumimoji="1" lang="zh-CN" altLang="en-US" sz="2000" kern="0" dirty="0"/>
              <a:t>关闭，脚本运行结束。</a:t>
            </a:r>
          </a:p>
          <a:p>
            <a:pPr marL="0" indent="0">
              <a:buNone/>
            </a:pPr>
            <a:endParaRPr kumimoji="1" lang="en-US" altLang="zh-CN" sz="2000" kern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276599"/>
            <a:ext cx="3948586" cy="28495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523" y="3429001"/>
            <a:ext cx="3725717" cy="24792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00800" y="5835043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axis(‘off’)</a:t>
            </a:r>
            <a:endParaRPr lang="en-US" sz="1400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None/>
              <a:defRPr/>
            </a:pPr>
            <a:r>
              <a:rPr lang="zh-CN" altLang="en-US" dirty="0"/>
              <a:t>计算机视觉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t>16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599" y="596901"/>
            <a:ext cx="7485063" cy="715962"/>
          </a:xfrm>
        </p:spPr>
        <p:txBody>
          <a:bodyPr/>
          <a:lstStyle/>
          <a:p>
            <a:r>
              <a:rPr kumimoji="1" lang="en-US" altLang="zh-CN" sz="3600" dirty="0" err="1"/>
              <a:t>Matplotlib</a:t>
            </a:r>
            <a:r>
              <a:rPr kumimoji="1" lang="zh-CN" altLang="en-US" sz="3600" dirty="0"/>
              <a:t> 轮廓线 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kumimoji="1" lang="en-US" altLang="zh-CN" sz="2000" dirty="0"/>
          </a:p>
        </p:txBody>
      </p:sp>
      <p:sp>
        <p:nvSpPr>
          <p:cNvPr id="8" name="内容占位符 6"/>
          <p:cNvSpPr txBox="1"/>
          <p:nvPr/>
        </p:nvSpPr>
        <p:spPr bwMode="auto">
          <a:xfrm>
            <a:off x="627063" y="1524001"/>
            <a:ext cx="8229600" cy="304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 2" panose="05020102010507070707" pitchFamily="18" charset="2"/>
              <a:buChar char="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742950" indent="-28575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kumimoji="1" lang="en-US" altLang="zh-CN" sz="2000" kern="0" dirty="0"/>
              <a:t>from PIL import Image</a:t>
            </a:r>
          </a:p>
          <a:p>
            <a:pPr marL="0" indent="0">
              <a:buNone/>
            </a:pPr>
            <a:r>
              <a:rPr kumimoji="1" lang="en-US" altLang="zh-CN" sz="2000" kern="0" dirty="0"/>
              <a:t>from </a:t>
            </a:r>
            <a:r>
              <a:rPr kumimoji="1" lang="en-US" altLang="zh-CN" sz="2000" kern="0" dirty="0" err="1"/>
              <a:t>pylab</a:t>
            </a:r>
            <a:r>
              <a:rPr kumimoji="1" lang="en-US" altLang="zh-CN" sz="2000" kern="0" dirty="0"/>
              <a:t> import *</a:t>
            </a:r>
          </a:p>
          <a:p>
            <a:pPr marL="0" indent="0">
              <a:buNone/>
            </a:pPr>
            <a:r>
              <a:rPr kumimoji="1" lang="en-US" altLang="zh-CN" sz="2000" kern="0" dirty="0" err="1"/>
              <a:t>im</a:t>
            </a:r>
            <a:r>
              <a:rPr kumimoji="1" lang="en-US" altLang="zh-CN" sz="2000" kern="0" dirty="0"/>
              <a:t> = array(</a:t>
            </a:r>
            <a:r>
              <a:rPr kumimoji="1" lang="en-US" altLang="zh-CN" sz="2000" kern="0" dirty="0" err="1"/>
              <a:t>Image.open</a:t>
            </a:r>
            <a:r>
              <a:rPr kumimoji="1" lang="en-US" altLang="zh-CN" sz="2000" kern="0" dirty="0"/>
              <a:t>('</a:t>
            </a:r>
            <a:r>
              <a:rPr kumimoji="1" lang="en-US" altLang="zh-CN" sz="2000" kern="0" dirty="0" err="1"/>
              <a:t>northdome.jpg</a:t>
            </a:r>
            <a:r>
              <a:rPr kumimoji="1" lang="en-US" altLang="zh-CN" sz="2000" kern="0" dirty="0"/>
              <a:t>').convert('L'))</a:t>
            </a:r>
          </a:p>
          <a:p>
            <a:pPr marL="0" indent="0">
              <a:buNone/>
            </a:pPr>
            <a:r>
              <a:rPr kumimoji="1" lang="en-US" altLang="zh-CN" sz="2000" kern="0" dirty="0"/>
              <a:t>figure() #</a:t>
            </a:r>
            <a:r>
              <a:rPr kumimoji="1" lang="zh-CN" altLang="en-US" sz="2000" kern="0" dirty="0"/>
              <a:t>打开一个新的</a:t>
            </a:r>
            <a:r>
              <a:rPr kumimoji="1" lang="en-US" altLang="zh-CN" sz="2000" kern="0" dirty="0"/>
              <a:t>GUI</a:t>
            </a:r>
            <a:r>
              <a:rPr kumimoji="1" lang="zh-CN" altLang="en-US" sz="2000" kern="0" dirty="0"/>
              <a:t>窗口图像</a:t>
            </a:r>
            <a:endParaRPr kumimoji="1" lang="en-US" altLang="zh-CN" sz="2000" kern="0" dirty="0"/>
          </a:p>
          <a:p>
            <a:pPr marL="0" indent="0">
              <a:buNone/>
            </a:pPr>
            <a:r>
              <a:rPr kumimoji="1" lang="en-US" altLang="zh-CN" sz="2000" kern="0" dirty="0"/>
              <a:t>gray()</a:t>
            </a:r>
            <a:r>
              <a:rPr kumimoji="1" lang="zh-CN" altLang="en-US" sz="2000" kern="0" dirty="0"/>
              <a:t> </a:t>
            </a:r>
            <a:r>
              <a:rPr kumimoji="1" lang="en-US" altLang="zh-CN" sz="2000" kern="0" dirty="0"/>
              <a:t>#</a:t>
            </a:r>
            <a:r>
              <a:rPr kumimoji="1" lang="zh-CN" altLang="en-US" sz="2000" kern="0" dirty="0"/>
              <a:t>使用灰度信息表示</a:t>
            </a:r>
            <a:endParaRPr kumimoji="1" lang="en-US" altLang="zh-CN" sz="2000" kern="0" dirty="0"/>
          </a:p>
          <a:p>
            <a:pPr marL="0" indent="0">
              <a:buNone/>
            </a:pPr>
            <a:r>
              <a:rPr kumimoji="1" lang="en-US" altLang="zh-CN" sz="2000" kern="0" dirty="0"/>
              <a:t>contour(</a:t>
            </a:r>
            <a:r>
              <a:rPr kumimoji="1" lang="en-US" altLang="zh-CN" sz="2000" kern="0" dirty="0" err="1"/>
              <a:t>im</a:t>
            </a:r>
            <a:r>
              <a:rPr kumimoji="1" lang="en-US" altLang="zh-CN" sz="2000" kern="0" dirty="0"/>
              <a:t>, origin='image') #</a:t>
            </a:r>
            <a:r>
              <a:rPr kumimoji="1" lang="zh-CN" altLang="en-US" sz="2000" kern="0" dirty="0"/>
              <a:t>在</a:t>
            </a:r>
            <a:r>
              <a:rPr kumimoji="1" lang="zh-CN" altLang="en-US" sz="2000" kern="0" dirty="0">
                <a:solidFill>
                  <a:srgbClr val="FF0000"/>
                </a:solidFill>
              </a:rPr>
              <a:t>原点的左上角显示轮廓</a:t>
            </a:r>
            <a:endParaRPr kumimoji="1" lang="en-US" altLang="zh-CN" sz="2000" kern="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en-US" altLang="zh-CN" sz="2000" kern="0" dirty="0"/>
              <a:t>axis(‘equal’)</a:t>
            </a:r>
            <a:endParaRPr kumimoji="1" lang="zh-CN" altLang="en-US" sz="2000" kern="0" dirty="0"/>
          </a:p>
          <a:p>
            <a:pPr marL="0" indent="0">
              <a:buNone/>
            </a:pPr>
            <a:r>
              <a:rPr kumimoji="1" lang="en-US" altLang="zh-CN" sz="2000" kern="0" dirty="0"/>
              <a:t>axis('off')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732950"/>
            <a:ext cx="3247869" cy="24694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3863181"/>
            <a:ext cx="3017310" cy="226298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18835" y="570259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没有限制灰度表示</a:t>
            </a:r>
            <a:endParaRPr lang="en-US" sz="1400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None/>
              <a:defRPr/>
            </a:pPr>
            <a:r>
              <a:rPr lang="zh-CN" altLang="en-US" dirty="0"/>
              <a:t>计算机视觉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t>17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596901"/>
            <a:ext cx="7315200" cy="715962"/>
          </a:xfrm>
        </p:spPr>
        <p:txBody>
          <a:bodyPr/>
          <a:lstStyle/>
          <a:p>
            <a:r>
              <a:rPr kumimoji="1" lang="en-US" altLang="zh-CN" sz="3600" dirty="0" err="1"/>
              <a:t>Matplotlib</a:t>
            </a:r>
            <a:r>
              <a:rPr kumimoji="1" lang="zh-CN" altLang="en-US" sz="3600" dirty="0"/>
              <a:t> 直方图</a:t>
            </a:r>
          </a:p>
        </p:txBody>
      </p:sp>
      <p:sp>
        <p:nvSpPr>
          <p:cNvPr id="8" name="内容占位符 6"/>
          <p:cNvSpPr txBox="1"/>
          <p:nvPr/>
        </p:nvSpPr>
        <p:spPr bwMode="auto">
          <a:xfrm>
            <a:off x="627063" y="1524001"/>
            <a:ext cx="8229600" cy="1981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 2" panose="05020102010507070707" pitchFamily="18" charset="2"/>
              <a:buChar char="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742950" indent="-28575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kumimoji="1" lang="en-US" altLang="zh-CN" sz="2000" kern="0" dirty="0"/>
              <a:t>figure()</a:t>
            </a:r>
            <a:r>
              <a:rPr kumimoji="1" lang="zh-CN" altLang="en-US" sz="2000" kern="0" dirty="0"/>
              <a:t> </a:t>
            </a:r>
            <a:r>
              <a:rPr kumimoji="1" lang="en-US" altLang="zh-CN" sz="2000" kern="0" dirty="0"/>
              <a:t>#</a:t>
            </a:r>
            <a:r>
              <a:rPr kumimoji="1" lang="zh-CN" altLang="en-US" sz="2000" kern="0" dirty="0"/>
              <a:t>再打开一个图形窗口</a:t>
            </a:r>
          </a:p>
          <a:p>
            <a:pPr marL="0" indent="0">
              <a:buNone/>
            </a:pPr>
            <a:r>
              <a:rPr kumimoji="1" lang="en-US" altLang="zh-CN" sz="2000" kern="0" dirty="0" err="1"/>
              <a:t>hist</a:t>
            </a:r>
            <a:r>
              <a:rPr kumimoji="1" lang="en-US" altLang="zh-CN" sz="2000" kern="0" dirty="0"/>
              <a:t>(</a:t>
            </a:r>
            <a:r>
              <a:rPr kumimoji="1" lang="en-US" altLang="zh-CN" sz="2000" kern="0" dirty="0" err="1"/>
              <a:t>im.flatten</a:t>
            </a:r>
            <a:r>
              <a:rPr kumimoji="1" lang="en-US" altLang="zh-CN" sz="2000" kern="0" dirty="0"/>
              <a:t>(),128)</a:t>
            </a:r>
            <a:r>
              <a:rPr kumimoji="1" lang="zh-CN" altLang="en-US" sz="2000" kern="0" dirty="0"/>
              <a:t> </a:t>
            </a:r>
            <a:r>
              <a:rPr kumimoji="1" lang="en-US" altLang="zh-CN" sz="2000" kern="0" dirty="0"/>
              <a:t>#</a:t>
            </a:r>
            <a:r>
              <a:rPr kumimoji="1" lang="zh-CN" altLang="en-US" sz="2000" kern="0" dirty="0"/>
              <a:t>显示直方图，</a:t>
            </a:r>
            <a:r>
              <a:rPr kumimoji="1" lang="zh-CN" altLang="en-US" sz="2000" kern="0" dirty="0">
                <a:solidFill>
                  <a:srgbClr val="FF0000"/>
                </a:solidFill>
              </a:rPr>
              <a:t>但是</a:t>
            </a:r>
            <a:r>
              <a:rPr kumimoji="1" lang="en-US" altLang="zh-CN" sz="2000" kern="0" dirty="0" err="1">
                <a:solidFill>
                  <a:srgbClr val="FF0000"/>
                </a:solidFill>
              </a:rPr>
              <a:t>hist</a:t>
            </a:r>
            <a:r>
              <a:rPr kumimoji="1" lang="en-US" altLang="zh-CN" sz="2000" kern="0" dirty="0">
                <a:solidFill>
                  <a:srgbClr val="FF0000"/>
                </a:solidFill>
              </a:rPr>
              <a:t>()</a:t>
            </a:r>
            <a:r>
              <a:rPr kumimoji="1" lang="zh-CN" altLang="en-US" sz="2000" kern="0" dirty="0">
                <a:solidFill>
                  <a:srgbClr val="FF0000"/>
                </a:solidFill>
              </a:rPr>
              <a:t>的第一个参数只接受一维数组，所以需要把图像数组使用</a:t>
            </a:r>
            <a:r>
              <a:rPr kumimoji="1" lang="en-US" altLang="zh-CN" sz="2000" kern="0" dirty="0">
                <a:solidFill>
                  <a:srgbClr val="FF0000"/>
                </a:solidFill>
              </a:rPr>
              <a:t>flatten()</a:t>
            </a:r>
            <a:r>
              <a:rPr kumimoji="1" lang="zh-CN" altLang="en-US" sz="2000" kern="0" dirty="0">
                <a:solidFill>
                  <a:srgbClr val="FF0000"/>
                </a:solidFill>
              </a:rPr>
              <a:t>伸展成一维的之后再进行直方图的绘制</a:t>
            </a:r>
            <a:r>
              <a:rPr kumimoji="1" lang="zh-CN" altLang="en-US" sz="2000" kern="0" dirty="0"/>
              <a:t>；第二个参数是直方图的区间数目。</a:t>
            </a:r>
          </a:p>
          <a:p>
            <a:pPr marL="0" indent="0">
              <a:buNone/>
            </a:pPr>
            <a:r>
              <a:rPr kumimoji="1" lang="en-US" altLang="zh-CN" sz="2000" kern="0" dirty="0"/>
              <a:t>show()</a:t>
            </a:r>
            <a:r>
              <a:rPr kumimoji="1" lang="zh-CN" altLang="en-US" sz="2000" kern="0" dirty="0"/>
              <a:t> </a:t>
            </a:r>
            <a:r>
              <a:rPr kumimoji="1" lang="en-US" altLang="zh-CN" sz="2000" kern="0" dirty="0"/>
              <a:t>#</a:t>
            </a:r>
            <a:r>
              <a:rPr kumimoji="1" lang="zh-CN" altLang="en-US" sz="2000" kern="0" dirty="0"/>
              <a:t>把两张</a:t>
            </a:r>
            <a:r>
              <a:rPr kumimoji="1" lang="en-US" altLang="zh-CN" sz="2000" kern="0" dirty="0"/>
              <a:t>figure</a:t>
            </a:r>
            <a:r>
              <a:rPr kumimoji="1" lang="zh-CN" altLang="en-US" sz="2000" kern="0" dirty="0"/>
              <a:t>都显示出来</a:t>
            </a:r>
            <a:endParaRPr kumimoji="1" lang="en-US" altLang="zh-CN" sz="2000" kern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170" y="3071337"/>
            <a:ext cx="4243493" cy="318262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None/>
              <a:defRPr/>
            </a:pPr>
            <a:r>
              <a:rPr lang="zh-CN" altLang="en-US" dirty="0"/>
              <a:t>计算机视觉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t>18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596901"/>
            <a:ext cx="7315200" cy="715962"/>
          </a:xfrm>
        </p:spPr>
        <p:txBody>
          <a:bodyPr/>
          <a:lstStyle/>
          <a:p>
            <a:r>
              <a:rPr kumimoji="1" lang="en-US" altLang="zh-CN" sz="3600" dirty="0" err="1"/>
              <a:t>Matplotlib</a:t>
            </a:r>
            <a:r>
              <a:rPr kumimoji="1" lang="zh-CN" altLang="en-US" sz="3600" dirty="0"/>
              <a:t> 交互式标注</a:t>
            </a:r>
          </a:p>
        </p:txBody>
      </p:sp>
      <p:sp>
        <p:nvSpPr>
          <p:cNvPr id="8" name="内容占位符 6"/>
          <p:cNvSpPr txBox="1"/>
          <p:nvPr/>
        </p:nvSpPr>
        <p:spPr bwMode="auto">
          <a:xfrm>
            <a:off x="627063" y="1524001"/>
            <a:ext cx="8229600" cy="3581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 2" panose="05020102010507070707" pitchFamily="18" charset="2"/>
              <a:buChar char="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742950" indent="-28575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kumimoji="1" lang="en-US" altLang="zh-CN" sz="2000" kern="0" dirty="0"/>
              <a:t>from PIL import Image </a:t>
            </a:r>
            <a:endParaRPr kumimoji="1" lang="zh-CN" altLang="en-US" sz="2000" kern="0" dirty="0"/>
          </a:p>
          <a:p>
            <a:pPr marL="0" indent="0">
              <a:buNone/>
            </a:pPr>
            <a:r>
              <a:rPr kumimoji="1" lang="en-US" altLang="zh-CN" sz="2000" kern="0" dirty="0"/>
              <a:t>from </a:t>
            </a:r>
            <a:r>
              <a:rPr kumimoji="1" lang="en-US" altLang="zh-CN" sz="2000" kern="0" dirty="0" err="1"/>
              <a:t>pylab</a:t>
            </a:r>
            <a:r>
              <a:rPr kumimoji="1" lang="en-US" altLang="zh-CN" sz="2000" kern="0" dirty="0"/>
              <a:t> import *</a:t>
            </a:r>
            <a:endParaRPr kumimoji="1" lang="zh-CN" altLang="en-US" sz="2000" kern="0" dirty="0"/>
          </a:p>
          <a:p>
            <a:pPr marL="0" indent="0">
              <a:buNone/>
            </a:pPr>
            <a:endParaRPr kumimoji="1" lang="zh-CN" altLang="en-US" sz="2000" kern="0" dirty="0"/>
          </a:p>
          <a:p>
            <a:pPr marL="0" indent="0">
              <a:buNone/>
            </a:pPr>
            <a:r>
              <a:rPr kumimoji="1" lang="en-US" altLang="zh-CN" sz="2000" kern="0" dirty="0" err="1"/>
              <a:t>im</a:t>
            </a:r>
            <a:r>
              <a:rPr kumimoji="1" lang="en-US" altLang="zh-CN" sz="2000" kern="0" dirty="0"/>
              <a:t> = array(</a:t>
            </a:r>
            <a:r>
              <a:rPr kumimoji="1" lang="en-US" altLang="zh-CN" sz="2000" kern="0" dirty="0" err="1"/>
              <a:t>Image.open</a:t>
            </a:r>
            <a:r>
              <a:rPr kumimoji="1" lang="en-US" altLang="zh-CN" sz="2000" kern="0" dirty="0"/>
              <a:t>(‘</a:t>
            </a:r>
            <a:r>
              <a:rPr kumimoji="1" lang="en-US" altLang="zh-CN" sz="2000" kern="0" dirty="0" err="1"/>
              <a:t>northdome.jpg</a:t>
            </a:r>
            <a:r>
              <a:rPr kumimoji="1" lang="en-US" altLang="zh-CN" sz="2000" kern="0" dirty="0"/>
              <a:t>’)) </a:t>
            </a:r>
            <a:endParaRPr kumimoji="1" lang="zh-CN" altLang="en-US" sz="2000" kern="0" dirty="0"/>
          </a:p>
          <a:p>
            <a:pPr marL="0" indent="0">
              <a:buNone/>
            </a:pPr>
            <a:r>
              <a:rPr kumimoji="1" lang="en-US" altLang="zh-CN" sz="2000" kern="0" dirty="0" err="1"/>
              <a:t>imshow</a:t>
            </a:r>
            <a:r>
              <a:rPr kumimoji="1" lang="en-US" altLang="zh-CN" sz="2000" kern="0" dirty="0"/>
              <a:t>(</a:t>
            </a:r>
            <a:r>
              <a:rPr kumimoji="1" lang="en-US" altLang="zh-CN" sz="2000" kern="0" dirty="0" err="1"/>
              <a:t>im</a:t>
            </a:r>
            <a:r>
              <a:rPr kumimoji="1" lang="en-US" altLang="zh-CN" sz="2000" kern="0" dirty="0"/>
              <a:t>)</a:t>
            </a:r>
            <a:endParaRPr kumimoji="1" lang="zh-CN" altLang="en-US" sz="2000" kern="0" dirty="0"/>
          </a:p>
          <a:p>
            <a:pPr marL="0" indent="0">
              <a:buNone/>
            </a:pPr>
            <a:r>
              <a:rPr kumimoji="1" lang="en-US" altLang="zh-CN" sz="2000" kern="0" dirty="0"/>
              <a:t>print ‘Please click 3 points’</a:t>
            </a:r>
            <a:r>
              <a:rPr kumimoji="1" lang="zh-CN" altLang="en-US" sz="2000" kern="0" dirty="0"/>
              <a:t> </a:t>
            </a:r>
            <a:r>
              <a:rPr kumimoji="1" lang="en-US" altLang="zh-CN" sz="2000" kern="0" dirty="0"/>
              <a:t>#</a:t>
            </a:r>
            <a:r>
              <a:rPr kumimoji="1" lang="zh-CN" altLang="en-US" sz="2000" kern="0" dirty="0"/>
              <a:t>输出提示</a:t>
            </a:r>
          </a:p>
          <a:p>
            <a:pPr marL="0" indent="0">
              <a:buNone/>
            </a:pPr>
            <a:r>
              <a:rPr kumimoji="1" lang="en-US" altLang="zh-CN" sz="2000" kern="0" dirty="0">
                <a:solidFill>
                  <a:srgbClr val="FF0000"/>
                </a:solidFill>
              </a:rPr>
              <a:t>x = </a:t>
            </a:r>
            <a:r>
              <a:rPr kumimoji="1" lang="en-US" altLang="zh-CN" sz="2000" kern="0" dirty="0" err="1">
                <a:solidFill>
                  <a:srgbClr val="FF0000"/>
                </a:solidFill>
              </a:rPr>
              <a:t>ginput</a:t>
            </a:r>
            <a:r>
              <a:rPr kumimoji="1" lang="en-US" altLang="zh-CN" sz="2000" kern="0" dirty="0">
                <a:solidFill>
                  <a:srgbClr val="FF0000"/>
                </a:solidFill>
              </a:rPr>
              <a:t>(3)</a:t>
            </a:r>
            <a:r>
              <a:rPr kumimoji="1" lang="zh-CN" altLang="en-US" sz="2000" kern="0" dirty="0">
                <a:solidFill>
                  <a:srgbClr val="FF0000"/>
                </a:solidFill>
              </a:rPr>
              <a:t> </a:t>
            </a:r>
            <a:r>
              <a:rPr kumimoji="1" lang="en-US" altLang="zh-CN" sz="2000" kern="0" dirty="0">
                <a:solidFill>
                  <a:srgbClr val="FF0000"/>
                </a:solidFill>
              </a:rPr>
              <a:t>#</a:t>
            </a:r>
            <a:r>
              <a:rPr kumimoji="1" lang="zh-CN" altLang="en-US" sz="2000" kern="0" dirty="0">
                <a:solidFill>
                  <a:srgbClr val="FF0000"/>
                </a:solidFill>
              </a:rPr>
              <a:t>交互式标注会在图像上显示出点击过的点，同时把每个点的坐标信息存入二维数组</a:t>
            </a:r>
            <a:r>
              <a:rPr kumimoji="1" lang="en-US" altLang="zh-CN" sz="2000" kern="0" dirty="0">
                <a:solidFill>
                  <a:srgbClr val="FF0000"/>
                </a:solidFill>
              </a:rPr>
              <a:t>x</a:t>
            </a:r>
            <a:endParaRPr kumimoji="1" lang="zh-CN" altLang="en-US" sz="2000" kern="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en-US" altLang="zh-CN" sz="2000" kern="0" dirty="0"/>
              <a:t>print ‘you </a:t>
            </a:r>
            <a:r>
              <a:rPr kumimoji="1" lang="en-US" altLang="zh-CN" sz="2000" kern="0" dirty="0" err="1"/>
              <a:t>clicked:’,x</a:t>
            </a:r>
            <a:r>
              <a:rPr kumimoji="1" lang="en-US" altLang="zh-CN" sz="2000" kern="0" dirty="0"/>
              <a:t> </a:t>
            </a:r>
            <a:r>
              <a:rPr kumimoji="1" lang="zh-CN" altLang="en-US" sz="2000" kern="0" dirty="0"/>
              <a:t> </a:t>
            </a:r>
            <a:r>
              <a:rPr kumimoji="1" lang="en-US" altLang="zh-CN" sz="2000" kern="0" dirty="0"/>
              <a:t>#</a:t>
            </a:r>
            <a:r>
              <a:rPr kumimoji="1" lang="zh-CN" altLang="en-US" sz="2000" kern="0" dirty="0"/>
              <a:t>显示每个点的坐标</a:t>
            </a:r>
          </a:p>
          <a:p>
            <a:pPr marL="0" indent="0">
              <a:buNone/>
            </a:pPr>
            <a:r>
              <a:rPr kumimoji="1" lang="en-US" altLang="zh-CN" sz="2000" kern="0" dirty="0"/>
              <a:t>show()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134" y="1414463"/>
            <a:ext cx="3628742" cy="2349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50" y="5179189"/>
            <a:ext cx="7251700" cy="9906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None/>
              <a:defRPr/>
            </a:pPr>
            <a:r>
              <a:rPr lang="zh-CN" altLang="en-US" dirty="0"/>
              <a:t>计算机视觉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t>19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596901"/>
            <a:ext cx="7315200" cy="715962"/>
          </a:xfrm>
        </p:spPr>
        <p:txBody>
          <a:bodyPr/>
          <a:lstStyle/>
          <a:p>
            <a:r>
              <a:rPr kumimoji="1" lang="en-US" altLang="zh-CN" sz="3600" dirty="0" err="1"/>
              <a:t>Numpy</a:t>
            </a:r>
            <a:r>
              <a:rPr kumimoji="1" lang="zh-CN" altLang="en-US" sz="3600" dirty="0"/>
              <a:t>与</a:t>
            </a:r>
            <a:r>
              <a:rPr kumimoji="1" lang="en-US" altLang="zh-CN" sz="3600" dirty="0" err="1"/>
              <a:t>Scipy</a:t>
            </a:r>
            <a:r>
              <a:rPr kumimoji="1" lang="zh-CN" altLang="en-US" sz="3600" dirty="0"/>
              <a:t>安装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800" dirty="0">
                <a:hlinkClick r:id="rId3"/>
              </a:rPr>
              <a:t>https://www.scipy.org/install.html </a:t>
            </a:r>
            <a:r>
              <a:rPr kumimoji="1" lang="zh-CN" altLang="en-US" sz="2800" dirty="0"/>
              <a:t>请按照官网的操作步骤进行。</a:t>
            </a:r>
          </a:p>
          <a:p>
            <a:endParaRPr kumimoji="1" lang="zh-CN" altLang="en-US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175" y="3513455"/>
            <a:ext cx="3390900" cy="1343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240" y="3571240"/>
            <a:ext cx="3102610" cy="122809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 dirty="0"/>
              <a:t>计算机视觉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t>2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596901"/>
            <a:ext cx="7315200" cy="715962"/>
          </a:xfrm>
        </p:spPr>
        <p:txBody>
          <a:bodyPr/>
          <a:lstStyle/>
          <a:p>
            <a:r>
              <a:rPr kumimoji="1" lang="zh-CN" altLang="en-US" sz="3600" dirty="0"/>
              <a:t>图像处理类库介绍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986915"/>
            <a:ext cx="8229600" cy="3590290"/>
          </a:xfrm>
        </p:spPr>
        <p:txBody>
          <a:bodyPr/>
          <a:lstStyle/>
          <a:p>
            <a:r>
              <a:rPr kumimoji="1" lang="en-US" altLang="zh-CN" sz="2800" dirty="0"/>
              <a:t>PIL(Python Image Library): </a:t>
            </a:r>
            <a:r>
              <a:rPr kumimoji="1" lang="zh-CN" altLang="en-US" sz="2800" dirty="0"/>
              <a:t>提供通用图像处理功能，如缩放、裁剪、旋转、灰度转换等</a:t>
            </a:r>
          </a:p>
          <a:p>
            <a:r>
              <a:rPr kumimoji="1" lang="en-US" altLang="zh-CN" sz="2800" dirty="0" err="1"/>
              <a:t>Matplotlib</a:t>
            </a:r>
            <a:r>
              <a:rPr kumimoji="1" lang="en-US" altLang="zh-CN" sz="2800" dirty="0"/>
              <a:t>: </a:t>
            </a:r>
            <a:r>
              <a:rPr kumimoji="1" lang="zh-CN" altLang="en-US" sz="2800" dirty="0"/>
              <a:t>绘制图表、在图像上绘制点、线</a:t>
            </a:r>
          </a:p>
          <a:p>
            <a:r>
              <a:rPr kumimoji="1" lang="en-US" altLang="zh-CN" sz="2800" dirty="0" err="1"/>
              <a:t>NumPy</a:t>
            </a:r>
            <a:r>
              <a:rPr kumimoji="1" lang="en-US" altLang="zh-CN" sz="2800" dirty="0"/>
              <a:t>: python</a:t>
            </a:r>
            <a:r>
              <a:rPr kumimoji="1" lang="zh-CN" altLang="en-US" sz="2800" dirty="0"/>
              <a:t>的科学计算包，包括向量（矩阵）、线性代数函数</a:t>
            </a:r>
          </a:p>
          <a:p>
            <a:r>
              <a:rPr kumimoji="1" lang="en-US" altLang="zh-CN" sz="2800" dirty="0" err="1"/>
              <a:t>SciPy</a:t>
            </a:r>
            <a:r>
              <a:rPr kumimoji="1" lang="en-US" altLang="zh-CN" sz="2800" dirty="0"/>
              <a:t>: </a:t>
            </a:r>
            <a:r>
              <a:rPr kumimoji="1" lang="zh-CN" altLang="en-US" sz="2800" dirty="0"/>
              <a:t>建立在</a:t>
            </a:r>
            <a:r>
              <a:rPr kumimoji="1" lang="en-US" altLang="zh-CN" sz="2800" dirty="0" err="1"/>
              <a:t>NumPy</a:t>
            </a:r>
            <a:r>
              <a:rPr kumimoji="1" lang="zh-CN" altLang="en-US" sz="2800" dirty="0"/>
              <a:t>基础上，优化了很多复杂运算，如积分、求导、统计、信号处理等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None/>
              <a:defRPr/>
            </a:pPr>
            <a:r>
              <a:rPr lang="zh-CN" altLang="en-US" dirty="0"/>
              <a:t>计算机视觉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t>20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596901"/>
            <a:ext cx="7315200" cy="715962"/>
          </a:xfrm>
        </p:spPr>
        <p:txBody>
          <a:bodyPr/>
          <a:lstStyle/>
          <a:p>
            <a:r>
              <a:rPr kumimoji="1" lang="en-US" altLang="zh-CN" sz="3600" dirty="0" err="1"/>
              <a:t>Numpy</a:t>
            </a:r>
            <a:r>
              <a:rPr kumimoji="1" lang="zh-CN" altLang="en-US" sz="3600" dirty="0"/>
              <a:t>基本使用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from </a:t>
            </a:r>
            <a:r>
              <a:rPr lang="en-US" sz="2000" dirty="0" err="1"/>
              <a:t>numpy</a:t>
            </a:r>
            <a:r>
              <a:rPr lang="en-US" sz="2000" dirty="0"/>
              <a:t> import * #</a:t>
            </a:r>
            <a:r>
              <a:rPr lang="zh-CN" altLang="en-US" sz="2000" dirty="0"/>
              <a:t>将</a:t>
            </a:r>
            <a:r>
              <a:rPr lang="en-US" altLang="zh-CN" sz="2000" dirty="0" err="1"/>
              <a:t>numpy</a:t>
            </a:r>
            <a:r>
              <a:rPr lang="zh-CN" altLang="en-US" sz="2000" dirty="0"/>
              <a:t>所有的内容都包含进来，</a:t>
            </a:r>
            <a:r>
              <a:rPr lang="zh-CN" altLang="en-US" sz="2000" dirty="0">
                <a:solidFill>
                  <a:srgbClr val="FF0000"/>
                </a:solidFill>
              </a:rPr>
              <a:t>使用函数时可以直接用为</a:t>
            </a:r>
            <a:r>
              <a:rPr lang="en-US" altLang="zh-CN" sz="2000" dirty="0">
                <a:solidFill>
                  <a:srgbClr val="FF0000"/>
                </a:solidFill>
              </a:rPr>
              <a:t>xxx()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i</a:t>
            </a:r>
            <a:r>
              <a:rPr lang="en-US" sz="2000" dirty="0"/>
              <a:t>mport </a:t>
            </a:r>
            <a:r>
              <a:rPr lang="en-US" altLang="zh-CN" sz="2000" dirty="0" err="1"/>
              <a:t>numpy</a:t>
            </a:r>
            <a:r>
              <a:rPr lang="zh-CN" altLang="en-US" sz="2000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np</a:t>
            </a:r>
            <a:r>
              <a:rPr lang="en-US" sz="2000" dirty="0"/>
              <a:t> </a:t>
            </a:r>
            <a:r>
              <a:rPr lang="en-US" altLang="zh-CN" sz="2000" dirty="0"/>
              <a:t>#</a:t>
            </a:r>
            <a:r>
              <a:rPr lang="zh-CN" altLang="en-US" sz="2000" dirty="0"/>
              <a:t>也经常出现的包含方式</a:t>
            </a:r>
            <a:r>
              <a:rPr lang="en-US" altLang="zh-CN" sz="2000" dirty="0"/>
              <a:t>.</a:t>
            </a:r>
            <a:r>
              <a:rPr lang="zh-CN" altLang="en-US" sz="2000" dirty="0"/>
              <a:t>使用每个函数时，需要在前面加上</a:t>
            </a:r>
            <a:r>
              <a:rPr lang="en-US" altLang="zh-CN" sz="2000" dirty="0" err="1"/>
              <a:t>np.xxx</a:t>
            </a:r>
            <a:r>
              <a:rPr lang="en-US" altLang="zh-CN" sz="2000" dirty="0"/>
              <a:t>()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具体函数使用方法，请参照</a:t>
            </a:r>
            <a:r>
              <a:rPr kumimoji="1" lang="en-US" altLang="zh-CN" sz="2000" dirty="0">
                <a:hlinkClick r:id="rId3"/>
              </a:rPr>
              <a:t>https://docs.scipy.org/doc/numpy/</a:t>
            </a:r>
            <a:endParaRPr kumimoji="1" lang="zh-CN" alt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kumimoji="1" lang="en-US" altLang="zh-CN" sz="2000" dirty="0"/>
          </a:p>
          <a:p>
            <a:pPr marL="0" indent="0">
              <a:buNone/>
            </a:pPr>
            <a:endParaRPr kumimoji="1" lang="zh-CN" altLang="en-US" sz="2000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None/>
              <a:defRPr/>
            </a:pPr>
            <a:r>
              <a:rPr lang="zh-CN" altLang="en-US" dirty="0"/>
              <a:t>计算机视觉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t>21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596901"/>
            <a:ext cx="7315200" cy="715962"/>
          </a:xfrm>
        </p:spPr>
        <p:txBody>
          <a:bodyPr/>
          <a:lstStyle/>
          <a:p>
            <a:r>
              <a:rPr kumimoji="1" lang="en-US" altLang="zh-CN" sz="3600" dirty="0" err="1"/>
              <a:t>Numpy</a:t>
            </a:r>
            <a:r>
              <a:rPr kumimoji="1" lang="en-US" altLang="zh-CN" sz="3600" dirty="0"/>
              <a:t> </a:t>
            </a:r>
            <a:r>
              <a:rPr kumimoji="1" lang="zh-CN" altLang="en-US" sz="3600" dirty="0"/>
              <a:t>数组的访问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sz="2000" dirty="0"/>
              <a:t>切片技术，与</a:t>
            </a:r>
            <a:r>
              <a:rPr kumimoji="1" lang="en-US" altLang="zh-CN" sz="2000" dirty="0" err="1"/>
              <a:t>matlab</a:t>
            </a:r>
            <a:r>
              <a:rPr kumimoji="1" lang="zh-CN" altLang="en-US" sz="2000" dirty="0"/>
              <a:t>有相似的地方</a:t>
            </a:r>
          </a:p>
          <a:p>
            <a:pPr marL="0" indent="0">
              <a:buNone/>
            </a:pPr>
            <a:endParaRPr kumimoji="1" lang="zh-CN" altLang="en-US" sz="2000" dirty="0"/>
          </a:p>
          <a:p>
            <a:pPr marL="0" indent="0">
              <a:buNone/>
            </a:pPr>
            <a:r>
              <a:rPr lang="en-US" sz="2000" dirty="0" err="1"/>
              <a:t>im</a:t>
            </a:r>
            <a:r>
              <a:rPr lang="en-US" sz="2000" dirty="0"/>
              <a:t>[</a:t>
            </a:r>
            <a:r>
              <a:rPr lang="en-US" sz="2000" dirty="0" err="1"/>
              <a:t>i</a:t>
            </a:r>
            <a:r>
              <a:rPr lang="en-US" sz="2000" dirty="0"/>
              <a:t>,:] = </a:t>
            </a:r>
            <a:r>
              <a:rPr lang="en-US" sz="2000" dirty="0" err="1"/>
              <a:t>im</a:t>
            </a:r>
            <a:r>
              <a:rPr lang="en-US" sz="2000" dirty="0"/>
              <a:t>[</a:t>
            </a:r>
            <a:r>
              <a:rPr lang="en-US" sz="2000" dirty="0" err="1"/>
              <a:t>j</a:t>
            </a:r>
            <a:r>
              <a:rPr lang="en-US" sz="2000" dirty="0"/>
              <a:t>,:] #</a:t>
            </a:r>
            <a:r>
              <a:rPr lang="en-US" sz="2000" dirty="0" err="1"/>
              <a:t>将第j行的数值赋值给第i行</a:t>
            </a:r>
            <a:r>
              <a:rPr lang="zh-CN" altLang="en-US" sz="2000" dirty="0"/>
              <a:t>，</a:t>
            </a:r>
            <a:r>
              <a:rPr lang="en-US" altLang="zh-CN" sz="2000" dirty="0"/>
              <a:t>:</a:t>
            </a:r>
            <a:r>
              <a:rPr lang="zh-CN" altLang="en-US" sz="2000" dirty="0"/>
              <a:t>表示该行</a:t>
            </a:r>
            <a:r>
              <a:rPr lang="en-US" altLang="zh-CN" sz="2000" dirty="0"/>
              <a:t>/</a:t>
            </a:r>
            <a:r>
              <a:rPr lang="zh-CN" altLang="en-US" sz="2000" dirty="0"/>
              <a:t>列的全部元素</a:t>
            </a:r>
          </a:p>
          <a:p>
            <a:pPr marL="0" indent="0">
              <a:buNone/>
            </a:pPr>
            <a:r>
              <a:rPr lang="en-US" sz="2000" dirty="0" err="1"/>
              <a:t>im</a:t>
            </a:r>
            <a:r>
              <a:rPr lang="en-US" sz="2000" dirty="0"/>
              <a:t>[:,</a:t>
            </a:r>
            <a:r>
              <a:rPr lang="en-US" sz="2000" dirty="0" err="1"/>
              <a:t>i</a:t>
            </a:r>
            <a:r>
              <a:rPr lang="en-US" sz="2000" dirty="0"/>
              <a:t>] = 100 #将第i列的所有数值设为100</a:t>
            </a:r>
            <a:endParaRPr lang="zh-CN" altLang="en-US" sz="2000" dirty="0"/>
          </a:p>
          <a:p>
            <a:pPr marL="0" indent="0">
              <a:buNone/>
            </a:pPr>
            <a:r>
              <a:rPr lang="en-US" sz="2000" dirty="0" err="1"/>
              <a:t>im</a:t>
            </a:r>
            <a:r>
              <a:rPr lang="en-US" sz="2000" dirty="0"/>
              <a:t>[:100,:50].</a:t>
            </a:r>
            <a:r>
              <a:rPr lang="en-US" sz="2000" dirty="0" err="1"/>
              <a:t>sum</a:t>
            </a:r>
            <a:r>
              <a:rPr lang="en-US" sz="2000" dirty="0"/>
              <a:t>() </a:t>
            </a:r>
            <a:r>
              <a:rPr lang="en-US" altLang="zh-CN" sz="2000" dirty="0"/>
              <a:t>#</a:t>
            </a:r>
            <a:r>
              <a:rPr lang="en-US" sz="2000" dirty="0"/>
              <a:t>计算前100行、前50列所有数值的和</a:t>
            </a:r>
            <a:r>
              <a:rPr lang="zh-CN" altLang="en-US" sz="2000" dirty="0"/>
              <a:t>，从</a:t>
            </a:r>
            <a:r>
              <a:rPr lang="en-US" altLang="zh-CN" sz="2000" dirty="0"/>
              <a:t>0</a:t>
            </a:r>
            <a:r>
              <a:rPr lang="zh-CN" altLang="en-US" sz="2000" dirty="0"/>
              <a:t>开始计数</a:t>
            </a:r>
          </a:p>
          <a:p>
            <a:pPr marL="0" indent="0">
              <a:buNone/>
            </a:pPr>
            <a:r>
              <a:rPr lang="en-US" sz="2000" dirty="0" err="1"/>
              <a:t>im</a:t>
            </a:r>
            <a:r>
              <a:rPr lang="en-US" sz="2000" dirty="0"/>
              <a:t>[50:100,50:100] #50</a:t>
            </a:r>
            <a:r>
              <a:rPr lang="en-US" altLang="zh-CN" sz="2000" dirty="0"/>
              <a:t>-</a:t>
            </a:r>
            <a:r>
              <a:rPr lang="en-US" sz="2000" dirty="0"/>
              <a:t>100行，50</a:t>
            </a:r>
            <a:r>
              <a:rPr lang="en-US" altLang="zh-CN" sz="2000" dirty="0"/>
              <a:t>-</a:t>
            </a:r>
            <a:r>
              <a:rPr lang="en-US" sz="2000" dirty="0"/>
              <a:t>100列(不包括第100行和第100列) </a:t>
            </a:r>
            <a:endParaRPr lang="zh-CN" altLang="en-US" sz="2000" dirty="0"/>
          </a:p>
          <a:p>
            <a:pPr marL="0" indent="0">
              <a:buNone/>
            </a:pPr>
            <a:r>
              <a:rPr lang="en-US" sz="2000" dirty="0" err="1"/>
              <a:t>im</a:t>
            </a:r>
            <a:r>
              <a:rPr lang="en-US" sz="2000" dirty="0"/>
              <a:t>[</a:t>
            </a:r>
            <a:r>
              <a:rPr lang="en-US" sz="2000" dirty="0" err="1"/>
              <a:t>i</a:t>
            </a:r>
            <a:r>
              <a:rPr lang="en-US" sz="2000" dirty="0"/>
              <a:t>].</a:t>
            </a:r>
            <a:r>
              <a:rPr lang="en-US" sz="2000" dirty="0" err="1"/>
              <a:t>mean</a:t>
            </a:r>
            <a:r>
              <a:rPr lang="en-US" sz="2000" dirty="0"/>
              <a:t>()</a:t>
            </a:r>
            <a:r>
              <a:rPr lang="zh-CN" altLang="en-US" sz="2000" dirty="0"/>
              <a:t> </a:t>
            </a:r>
            <a:r>
              <a:rPr lang="en-US" sz="2000" dirty="0"/>
              <a:t>#</a:t>
            </a:r>
            <a:r>
              <a:rPr lang="en-US" sz="2000" dirty="0" err="1"/>
              <a:t>第i行所有数值的平均值</a:t>
            </a:r>
            <a:r>
              <a:rPr lang="zh-CN" altLang="en-US" sz="2000" dirty="0"/>
              <a:t>，可以采用一元参数仅表示行，省略表示列的</a:t>
            </a:r>
            <a:r>
              <a:rPr lang="en-US" altLang="zh-CN" sz="2000" dirty="0"/>
              <a:t>:</a:t>
            </a:r>
            <a:endParaRPr lang="zh-CN" altLang="en-US" sz="2000" dirty="0"/>
          </a:p>
          <a:p>
            <a:pPr marL="0" indent="0">
              <a:buNone/>
            </a:pPr>
            <a:r>
              <a:rPr lang="en-US" sz="2000" dirty="0" err="1"/>
              <a:t>im</a:t>
            </a:r>
            <a:r>
              <a:rPr lang="en-US" sz="2000" dirty="0"/>
              <a:t>[:,-1] #</a:t>
            </a:r>
            <a:r>
              <a:rPr lang="en-US" sz="2000" dirty="0" err="1"/>
              <a:t>最后一列</a:t>
            </a:r>
            <a:r>
              <a:rPr lang="zh-CN" altLang="en-US" sz="2000" dirty="0"/>
              <a:t>。采用倒数的方式表示从后向前计数</a:t>
            </a: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im</a:t>
            </a:r>
            <a:r>
              <a:rPr lang="en-US" sz="2000" dirty="0"/>
              <a:t>[-2,:] (</a:t>
            </a:r>
            <a:r>
              <a:rPr lang="en-US" sz="2000" dirty="0" err="1"/>
              <a:t>or</a:t>
            </a:r>
            <a:r>
              <a:rPr lang="en-US" sz="2000" dirty="0"/>
              <a:t> </a:t>
            </a:r>
            <a:r>
              <a:rPr lang="en-US" sz="2000" dirty="0" err="1"/>
              <a:t>im</a:t>
            </a:r>
            <a:r>
              <a:rPr lang="en-US" sz="2000" dirty="0"/>
              <a:t>[-2]) #</a:t>
            </a:r>
            <a:r>
              <a:rPr lang="en-US" sz="2000" dirty="0" err="1"/>
              <a:t>倒数第二行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/>
            </a:r>
            <a:br>
              <a:rPr lang="en-US" sz="2000" dirty="0"/>
            </a:br>
            <a:endParaRPr kumimoji="1" lang="zh-CN" altLang="en-US" sz="2000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None/>
              <a:defRPr/>
            </a:pPr>
            <a:r>
              <a:rPr lang="zh-CN" altLang="en-US" dirty="0"/>
              <a:t>计算机视觉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t>22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596901"/>
            <a:ext cx="7315200" cy="715962"/>
          </a:xfrm>
        </p:spPr>
        <p:txBody>
          <a:bodyPr/>
          <a:lstStyle/>
          <a:p>
            <a:r>
              <a:rPr kumimoji="1" lang="en-US" altLang="zh-CN" sz="3600" dirty="0" err="1"/>
              <a:t>Numpy</a:t>
            </a:r>
            <a:r>
              <a:rPr kumimoji="1" lang="en-US" altLang="zh-CN" sz="3600" dirty="0"/>
              <a:t> </a:t>
            </a:r>
            <a:r>
              <a:rPr kumimoji="1" lang="zh-CN" altLang="en-US" sz="3600" dirty="0"/>
              <a:t>数组的访问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45415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kumimoji="1" sz="2000" dirty="0" err="1"/>
              <a:t>可</a:t>
            </a:r>
            <a:r>
              <a:rPr kumimoji="1" sz="2000" dirty="0" err="1">
                <a:solidFill>
                  <a:srgbClr val="FF0000"/>
                </a:solidFill>
              </a:rPr>
              <a:t>以同时使用整型和切片语法来访问数组</a:t>
            </a:r>
            <a:r>
              <a:rPr kumimoji="1" sz="2000" dirty="0" err="1"/>
              <a:t>。但是，这样做会产生一个比原数组低阶的新数组。这里和</a:t>
            </a:r>
            <a:r>
              <a:rPr kumimoji="1" lang="en-US" altLang="zh-CN" sz="2000" dirty="0" err="1">
                <a:sym typeface="+mn-ea"/>
              </a:rPr>
              <a:t>matlab</a:t>
            </a:r>
            <a:r>
              <a:rPr kumimoji="1" sz="2000" dirty="0" err="1"/>
              <a:t>中的情况是不同的</a:t>
            </a:r>
            <a:r>
              <a:rPr kumimoji="1" lang="zh-CN" sz="2000" dirty="0"/>
              <a:t>：</a:t>
            </a:r>
          </a:p>
          <a:p>
            <a:pPr marL="0" indent="0">
              <a:buNone/>
            </a:pPr>
            <a:r>
              <a:rPr lang="en-US" sz="2000" dirty="0"/>
              <a:t>a = np.array([[1,2,3,4], [5,6,7,8], [9,10,11,12]])</a:t>
            </a:r>
            <a:br>
              <a:rPr lang="en-US" sz="2000" dirty="0"/>
            </a:br>
            <a:r>
              <a:rPr lang="en-US" sz="2000" dirty="0"/>
              <a:t>row_r1 = a[1, :]    # a</a:t>
            </a:r>
            <a:r>
              <a:rPr lang="zh-CN" altLang="en-US" sz="2000" dirty="0"/>
              <a:t>数组的第二行组成的一维数组</a:t>
            </a:r>
            <a:endParaRPr lang="en-US" sz="2000" dirty="0"/>
          </a:p>
          <a:p>
            <a:pPr marL="0" indent="0">
              <a:buNone/>
            </a:pPr>
            <a:r>
              <a:rPr kumimoji="1" lang="zh-CN" altLang="en-US" sz="2000" dirty="0"/>
              <a:t>row_r2 = a[1:2, :]  # </a:t>
            </a:r>
            <a:r>
              <a:rPr lang="en-US" sz="2000" dirty="0">
                <a:sym typeface="+mn-ea"/>
              </a:rPr>
              <a:t>a</a:t>
            </a:r>
            <a:r>
              <a:rPr lang="zh-CN" altLang="en-US" sz="2000" dirty="0">
                <a:sym typeface="+mn-ea"/>
              </a:rPr>
              <a:t>数组的第二行组成的二维数组</a:t>
            </a:r>
          </a:p>
          <a:p>
            <a:pPr marL="0" indent="0">
              <a:buNone/>
            </a:pPr>
            <a:r>
              <a:rPr kumimoji="1" lang="zh-CN" altLang="en-US" sz="2000" dirty="0"/>
              <a:t>print row_r1, row_r1.shape  # 输出"[5 6 7 8] (4,)"</a:t>
            </a:r>
          </a:p>
          <a:p>
            <a:pPr marL="0" indent="0">
              <a:buNone/>
            </a:pPr>
            <a:r>
              <a:rPr kumimoji="1" lang="zh-CN" altLang="en-US" sz="2000" dirty="0"/>
              <a:t>print row_r2, row_r2.shape  # </a:t>
            </a:r>
            <a:r>
              <a:rPr kumimoji="1" lang="zh-CN" altLang="en-US" sz="2000" dirty="0">
                <a:sym typeface="+mn-ea"/>
              </a:rPr>
              <a:t>输出</a:t>
            </a:r>
            <a:r>
              <a:rPr kumimoji="1" lang="zh-CN" altLang="en-US" sz="2000" dirty="0"/>
              <a:t>"[[5 6 7 8]] (1, 4)"</a:t>
            </a:r>
          </a:p>
          <a:p>
            <a:pPr marL="0" indent="0">
              <a:buNone/>
            </a:pPr>
            <a:r>
              <a:rPr kumimoji="1" lang="zh-CN" altLang="en-US" sz="2000" dirty="0"/>
              <a:t>col_r1 = a[:, 1]</a:t>
            </a:r>
          </a:p>
          <a:p>
            <a:pPr marL="0" indent="0">
              <a:buNone/>
            </a:pPr>
            <a:r>
              <a:rPr kumimoji="1" lang="zh-CN" altLang="en-US" sz="2000" dirty="0"/>
              <a:t>col_r2 = a[:, 1:2]</a:t>
            </a:r>
          </a:p>
          <a:p>
            <a:pPr marL="0" indent="0">
              <a:buNone/>
            </a:pPr>
            <a:r>
              <a:rPr kumimoji="1" lang="zh-CN" altLang="en-US" sz="2000" dirty="0"/>
              <a:t>print col_r1, col_r1.shape  # </a:t>
            </a:r>
            <a:r>
              <a:rPr kumimoji="1" lang="zh-CN" altLang="en-US" sz="2000" dirty="0">
                <a:sym typeface="+mn-ea"/>
              </a:rPr>
              <a:t>输出</a:t>
            </a:r>
            <a:r>
              <a:rPr kumimoji="1" lang="zh-CN" altLang="en-US" sz="2000" dirty="0"/>
              <a:t>"[ 2  6 10] (3,)"</a:t>
            </a:r>
          </a:p>
          <a:p>
            <a:pPr marL="0" indent="0">
              <a:buNone/>
            </a:pPr>
            <a:r>
              <a:rPr kumimoji="1" lang="zh-CN" altLang="en-US" sz="2000" dirty="0"/>
              <a:t>print col_r2, col_r2.shape  # </a:t>
            </a:r>
            <a:r>
              <a:rPr kumimoji="1" lang="zh-CN" altLang="en-US" sz="2000" dirty="0">
                <a:sym typeface="+mn-ea"/>
              </a:rPr>
              <a:t>输出</a:t>
            </a:r>
            <a:r>
              <a:rPr kumimoji="1" lang="zh-CN" altLang="en-US" sz="2000" dirty="0"/>
              <a:t>"[[ 2]，[ 6]， [10]] (3, 1)"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None/>
              <a:defRPr/>
            </a:pPr>
            <a:r>
              <a:rPr lang="zh-CN" altLang="en-US" dirty="0"/>
              <a:t>计算机视觉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t>23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596901"/>
            <a:ext cx="7315200" cy="715962"/>
          </a:xfrm>
        </p:spPr>
        <p:txBody>
          <a:bodyPr/>
          <a:lstStyle/>
          <a:p>
            <a:r>
              <a:rPr kumimoji="1" lang="en-US" altLang="zh-CN" sz="3600" dirty="0" err="1"/>
              <a:t>Numpy</a:t>
            </a:r>
            <a:r>
              <a:rPr kumimoji="1" lang="en-US" altLang="zh-CN" sz="3600" dirty="0"/>
              <a:t> </a:t>
            </a:r>
            <a:r>
              <a:rPr kumimoji="1" lang="zh-CN" altLang="en-US" sz="3600" dirty="0"/>
              <a:t>数组的访问（举例）</a:t>
            </a:r>
          </a:p>
        </p:txBody>
      </p:sp>
      <p:sp>
        <p:nvSpPr>
          <p:cNvPr id="3" name="内容占位符 6"/>
          <p:cNvSpPr>
            <a:spLocks noGrp="1"/>
          </p:cNvSpPr>
          <p:nvPr/>
        </p:nvSpPr>
        <p:spPr>
          <a:xfrm>
            <a:off x="587375" y="1394460"/>
            <a:ext cx="8212455" cy="4648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 2" panose="05020102010507070707" pitchFamily="18" charset="2"/>
              <a:buChar char="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742950" indent="-28575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sz="2000" dirty="0"/>
              <a:t>整型数组访问：当我们使用切片语法访问数组时，得到的总是原数组的一个子集。</a:t>
            </a:r>
            <a:r>
              <a:rPr sz="2000" dirty="0">
                <a:solidFill>
                  <a:srgbClr val="FF0000"/>
                </a:solidFill>
              </a:rPr>
              <a:t>整型数组访问允许我们利用其它数组的数据构建一个新的数组</a:t>
            </a:r>
            <a:r>
              <a:rPr sz="2000" dirty="0"/>
              <a:t>：</a:t>
            </a:r>
          </a:p>
          <a:p>
            <a:pPr marL="0" indent="0">
              <a:buNone/>
            </a:pPr>
            <a:r>
              <a:rPr sz="2000" dirty="0"/>
              <a:t>a = </a:t>
            </a:r>
            <a:r>
              <a:rPr sz="2000" dirty="0" err="1"/>
              <a:t>np.array</a:t>
            </a:r>
            <a:r>
              <a:rPr sz="2000" dirty="0"/>
              <a:t>([[1,2], [3, 4], [5, 6]])</a:t>
            </a:r>
          </a:p>
          <a:p>
            <a:pPr marL="0" indent="0">
              <a:buNone/>
            </a:pPr>
            <a:r>
              <a:rPr sz="2000" dirty="0"/>
              <a:t>print a[[0, 1, 2], [0, 1, 0]]  # </a:t>
            </a:r>
            <a:r>
              <a:rPr sz="2000" dirty="0" err="1"/>
              <a:t>输出</a:t>
            </a:r>
            <a:r>
              <a:rPr sz="2000" dirty="0"/>
              <a:t>"[1 4 5]"</a:t>
            </a:r>
          </a:p>
          <a:p>
            <a:pPr marL="0" indent="0">
              <a:buNone/>
            </a:pPr>
            <a:r>
              <a:rPr sz="2000" dirty="0"/>
              <a:t>print </a:t>
            </a:r>
            <a:r>
              <a:rPr sz="2000" dirty="0" err="1"/>
              <a:t>np.array</a:t>
            </a:r>
            <a:r>
              <a:rPr sz="2000" dirty="0"/>
              <a:t>([a[0, 0], a[1, 1], a[2, 0]])  # </a:t>
            </a:r>
            <a:r>
              <a:rPr sz="2000" dirty="0" err="1"/>
              <a:t>输出</a:t>
            </a:r>
            <a:r>
              <a:rPr sz="2000" dirty="0"/>
              <a:t>"[1 4 5]"</a:t>
            </a:r>
          </a:p>
          <a:p>
            <a:r>
              <a:rPr sz="2000" dirty="0" err="1">
                <a:solidFill>
                  <a:srgbClr val="FF0000"/>
                </a:solidFill>
              </a:rPr>
              <a:t>布尔型数组访问：布尔型数组访问可以选择数组中任意元素。</a:t>
            </a:r>
            <a:r>
              <a:rPr sz="2000" dirty="0" err="1"/>
              <a:t>通常，这种访问方式用于选取数组中满足某些条件的元素</a:t>
            </a:r>
            <a:r>
              <a:rPr sz="2000" dirty="0"/>
              <a:t>：</a:t>
            </a:r>
          </a:p>
          <a:p>
            <a:pPr marL="0" indent="0">
              <a:buNone/>
            </a:pPr>
            <a:r>
              <a:rPr sz="2000" dirty="0"/>
              <a:t>a = </a:t>
            </a:r>
            <a:r>
              <a:rPr sz="2000" dirty="0" err="1"/>
              <a:t>np.array</a:t>
            </a:r>
            <a:r>
              <a:rPr sz="2000" dirty="0"/>
              <a:t>([[1,2], [3, 4], [5, 6]])</a:t>
            </a:r>
          </a:p>
          <a:p>
            <a:pPr marL="0" indent="0">
              <a:buNone/>
            </a:pPr>
            <a:r>
              <a:rPr sz="2000" dirty="0" err="1"/>
              <a:t>bool_idx</a:t>
            </a:r>
            <a:r>
              <a:rPr sz="2000" dirty="0"/>
              <a:t> = (a &gt; 2)  #寻找a数组中大于2的元素，返回与a相同形状的布尔型数组，该数组中值为1表示原数组中对应位置值大于2</a:t>
            </a:r>
          </a:p>
          <a:p>
            <a:pPr marL="0" indent="0">
              <a:buNone/>
            </a:pPr>
            <a:r>
              <a:rPr sz="2000" dirty="0"/>
              <a:t>print </a:t>
            </a:r>
            <a:r>
              <a:rPr sz="2000" dirty="0" err="1"/>
              <a:t>bool_idx</a:t>
            </a:r>
            <a:r>
              <a:rPr sz="2000" dirty="0"/>
              <a:t>      # </a:t>
            </a:r>
            <a:r>
              <a:rPr sz="2000" dirty="0" err="1"/>
              <a:t>输出</a:t>
            </a:r>
            <a:r>
              <a:rPr sz="2000" dirty="0"/>
              <a:t>"[[False False]，[ True  True]，[ True  True]]"</a:t>
            </a:r>
          </a:p>
          <a:p>
            <a:pPr marL="0" indent="0">
              <a:buNone/>
            </a:pPr>
            <a:r>
              <a:rPr sz="2000" dirty="0"/>
              <a:t>print a[</a:t>
            </a:r>
            <a:r>
              <a:rPr sz="2000" dirty="0" err="1"/>
              <a:t>bool_idx</a:t>
            </a:r>
            <a:r>
              <a:rPr sz="2000" dirty="0"/>
              <a:t>]  # </a:t>
            </a:r>
            <a:r>
              <a:rPr sz="2000" dirty="0" err="1"/>
              <a:t>输出</a:t>
            </a:r>
            <a:r>
              <a:rPr sz="2000" dirty="0"/>
              <a:t>"[3 4 5 6]"</a:t>
            </a:r>
          </a:p>
          <a:p>
            <a:pPr marL="0" indent="0">
              <a:buNone/>
            </a:pPr>
            <a:r>
              <a:rPr sz="2000" dirty="0"/>
              <a:t>print a[a &gt; 2]     # </a:t>
            </a:r>
            <a:r>
              <a:rPr sz="2000" dirty="0" err="1"/>
              <a:t>输出</a:t>
            </a:r>
            <a:r>
              <a:rPr sz="2000" dirty="0"/>
              <a:t>"[3 4 5 6]"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None/>
              <a:defRPr/>
            </a:pPr>
            <a:r>
              <a:rPr lang="zh-CN" altLang="en-US" dirty="0"/>
              <a:t>计算机视觉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t>24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596901"/>
            <a:ext cx="7315200" cy="715962"/>
          </a:xfrm>
        </p:spPr>
        <p:txBody>
          <a:bodyPr/>
          <a:lstStyle/>
          <a:p>
            <a:r>
              <a:rPr kumimoji="1" lang="en-US" altLang="zh-CN" sz="3600" dirty="0" err="1"/>
              <a:t>Numpy</a:t>
            </a:r>
            <a:r>
              <a:rPr kumimoji="1" lang="en-US" altLang="zh-CN" sz="3600" dirty="0"/>
              <a:t> </a:t>
            </a:r>
            <a:r>
              <a:rPr kumimoji="1" lang="zh-CN" altLang="en-US" sz="3600" dirty="0"/>
              <a:t>数组的运算</a:t>
            </a:r>
          </a:p>
        </p:txBody>
      </p:sp>
      <p:sp>
        <p:nvSpPr>
          <p:cNvPr id="3" name="内容占位符 6"/>
          <p:cNvSpPr>
            <a:spLocks noGrp="1"/>
          </p:cNvSpPr>
          <p:nvPr/>
        </p:nvSpPr>
        <p:spPr>
          <a:xfrm>
            <a:off x="465455" y="1428750"/>
            <a:ext cx="8212455" cy="4648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 2" panose="05020102010507070707" pitchFamily="18" charset="2"/>
              <a:buChar char="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742950" indent="-28575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sz="2000" dirty="0" err="1"/>
              <a:t>基本数学计算函数会对数组中元素逐个进行计算，既可以利用操作符重载，也可以使用</a:t>
            </a:r>
            <a:r>
              <a:rPr sz="2000" dirty="0" err="1">
                <a:highlight>
                  <a:srgbClr val="FFFF00"/>
                </a:highlight>
              </a:rPr>
              <a:t>函数方式</a:t>
            </a:r>
            <a:r>
              <a:rPr sz="2000" dirty="0"/>
              <a:t>：</a:t>
            </a:r>
          </a:p>
          <a:p>
            <a:pPr marL="0" indent="0">
              <a:buNone/>
            </a:pPr>
            <a:r>
              <a:rPr sz="2000" dirty="0" err="1">
                <a:sym typeface="+mn-ea"/>
              </a:rPr>
              <a:t>加：x</a:t>
            </a:r>
            <a:r>
              <a:rPr sz="2000" dirty="0">
                <a:sym typeface="+mn-ea"/>
              </a:rPr>
              <a:t> + y = </a:t>
            </a:r>
            <a:r>
              <a:rPr sz="2000" dirty="0" err="1">
                <a:sym typeface="+mn-ea"/>
              </a:rPr>
              <a:t>np.add</a:t>
            </a:r>
            <a:r>
              <a:rPr sz="2000" dirty="0">
                <a:sym typeface="+mn-ea"/>
              </a:rPr>
              <a:t>(x, y)                </a:t>
            </a:r>
            <a:r>
              <a:rPr sz="2000" dirty="0" err="1">
                <a:sym typeface="+mn-ea"/>
              </a:rPr>
              <a:t>减：x</a:t>
            </a:r>
            <a:r>
              <a:rPr sz="2000" dirty="0">
                <a:sym typeface="+mn-ea"/>
              </a:rPr>
              <a:t> - y = </a:t>
            </a:r>
            <a:r>
              <a:rPr sz="2000" dirty="0" err="1">
                <a:sym typeface="+mn-ea"/>
              </a:rPr>
              <a:t>np.subtract</a:t>
            </a:r>
            <a:r>
              <a:rPr sz="2000" dirty="0">
                <a:sym typeface="+mn-ea"/>
              </a:rPr>
              <a:t>(x, y)</a:t>
            </a:r>
            <a:endParaRPr sz="2000" dirty="0"/>
          </a:p>
          <a:p>
            <a:pPr marL="0" indent="0">
              <a:buNone/>
            </a:pPr>
            <a:r>
              <a:rPr sz="2000" dirty="0" err="1">
                <a:sym typeface="+mn-ea"/>
              </a:rPr>
              <a:t>乘：x</a:t>
            </a:r>
            <a:r>
              <a:rPr sz="2000" dirty="0">
                <a:sym typeface="+mn-ea"/>
              </a:rPr>
              <a:t> * y = </a:t>
            </a:r>
            <a:r>
              <a:rPr sz="2000" dirty="0" err="1">
                <a:sym typeface="+mn-ea"/>
              </a:rPr>
              <a:t>np.multiply</a:t>
            </a:r>
            <a:r>
              <a:rPr sz="2000" dirty="0">
                <a:sym typeface="+mn-ea"/>
              </a:rPr>
              <a:t>(x, y)         </a:t>
            </a:r>
            <a:r>
              <a:rPr sz="2000" dirty="0" err="1">
                <a:sym typeface="+mn-ea"/>
              </a:rPr>
              <a:t>除：x</a:t>
            </a:r>
            <a:r>
              <a:rPr sz="2000" dirty="0">
                <a:sym typeface="+mn-ea"/>
              </a:rPr>
              <a:t> / y = </a:t>
            </a:r>
            <a:r>
              <a:rPr sz="2000" dirty="0" err="1">
                <a:sym typeface="+mn-ea"/>
              </a:rPr>
              <a:t>np.divide</a:t>
            </a:r>
            <a:r>
              <a:rPr sz="2000" dirty="0">
                <a:sym typeface="+mn-ea"/>
              </a:rPr>
              <a:t>(x, y)    </a:t>
            </a:r>
            <a:endParaRPr sz="2000" dirty="0"/>
          </a:p>
          <a:p>
            <a:pPr marL="0" indent="0">
              <a:buNone/>
            </a:pPr>
            <a:r>
              <a:rPr sz="2000" dirty="0" err="1">
                <a:sym typeface="+mn-ea"/>
              </a:rPr>
              <a:t>开根：np.sqrt</a:t>
            </a:r>
            <a:r>
              <a:rPr sz="2000" dirty="0">
                <a:sym typeface="+mn-ea"/>
              </a:rPr>
              <a:t>(x)</a:t>
            </a:r>
            <a:endParaRPr sz="2000" dirty="0"/>
          </a:p>
          <a:p>
            <a:pPr marL="0" indent="0">
              <a:buNone/>
            </a:pPr>
            <a:r>
              <a:rPr sz="2000" dirty="0" err="1">
                <a:solidFill>
                  <a:srgbClr val="FF0000"/>
                </a:solidFill>
                <a:sym typeface="+mn-ea"/>
              </a:rPr>
              <a:t>和matlab不同</a:t>
            </a:r>
            <a:r>
              <a:rPr sz="2000" dirty="0">
                <a:solidFill>
                  <a:srgbClr val="FF0000"/>
                </a:solidFill>
                <a:sym typeface="+mn-ea"/>
              </a:rPr>
              <a:t>，*是元素逐个相乘，而不是矩阵乘法</a:t>
            </a:r>
            <a:r>
              <a:rPr sz="2000" dirty="0">
                <a:sym typeface="+mn-ea"/>
              </a:rPr>
              <a:t>。在Numpy中使用</a:t>
            </a:r>
            <a:r>
              <a:rPr sz="2000" dirty="0">
                <a:solidFill>
                  <a:srgbClr val="FF0000"/>
                </a:solidFill>
                <a:sym typeface="+mn-ea"/>
              </a:rPr>
              <a:t>dot来进行矩阵乘法</a:t>
            </a:r>
            <a:r>
              <a:rPr sz="2000" dirty="0">
                <a:sym typeface="+mn-ea"/>
              </a:rPr>
              <a:t>：np.dot(x, y)或x.dot(y)</a:t>
            </a:r>
            <a:endParaRPr sz="2000" dirty="0"/>
          </a:p>
          <a:p>
            <a:r>
              <a:rPr sz="2000" dirty="0" err="1"/>
              <a:t>Numpy提供了很多计算数组的函数，其中最常用的两个是求和和转置</a:t>
            </a:r>
            <a:r>
              <a:rPr sz="2000" dirty="0"/>
              <a:t>：</a:t>
            </a:r>
          </a:p>
          <a:p>
            <a:pPr marL="0" indent="0">
              <a:buNone/>
            </a:pPr>
            <a:r>
              <a:rPr sz="2000" dirty="0"/>
              <a:t>x = </a:t>
            </a:r>
            <a:r>
              <a:rPr sz="2000" dirty="0" err="1"/>
              <a:t>np.array</a:t>
            </a:r>
            <a:r>
              <a:rPr sz="2000" dirty="0"/>
              <a:t>([[1,2],[3,4]])</a:t>
            </a:r>
          </a:p>
          <a:p>
            <a:pPr marL="0" indent="0">
              <a:buNone/>
            </a:pPr>
            <a:r>
              <a:rPr sz="2000" dirty="0"/>
              <a:t>print </a:t>
            </a:r>
            <a:r>
              <a:rPr sz="2000" dirty="0" err="1"/>
              <a:t>np.sum</a:t>
            </a:r>
            <a:r>
              <a:rPr sz="2000" dirty="0"/>
              <a:t>(x)  # 对所有元素求和,输出"10"</a:t>
            </a:r>
          </a:p>
          <a:p>
            <a:pPr marL="0" indent="0">
              <a:buNone/>
            </a:pPr>
            <a:r>
              <a:rPr sz="2000" dirty="0"/>
              <a:t>print </a:t>
            </a:r>
            <a:r>
              <a:rPr sz="2000" dirty="0" err="1"/>
              <a:t>np.sum</a:t>
            </a:r>
            <a:r>
              <a:rPr sz="2000" dirty="0"/>
              <a:t>(x, axis=0)  # </a:t>
            </a:r>
            <a:r>
              <a:rPr sz="2000" dirty="0" err="1"/>
              <a:t>对每一列求和，输出</a:t>
            </a:r>
            <a:r>
              <a:rPr sz="2000" dirty="0"/>
              <a:t>"[4 6]"</a:t>
            </a:r>
          </a:p>
          <a:p>
            <a:pPr marL="0" indent="0">
              <a:buNone/>
            </a:pPr>
            <a:r>
              <a:rPr sz="2000" dirty="0"/>
              <a:t>print </a:t>
            </a:r>
            <a:r>
              <a:rPr sz="2000" dirty="0" err="1"/>
              <a:t>x.T</a:t>
            </a:r>
            <a:r>
              <a:rPr sz="2000" dirty="0"/>
              <a:t> # </a:t>
            </a:r>
            <a:r>
              <a:rPr sz="2000" dirty="0" err="1"/>
              <a:t>矩阵转置，输出为</a:t>
            </a:r>
            <a:r>
              <a:rPr sz="2000" dirty="0"/>
              <a:t>[[1 3]，[2 4]]"</a:t>
            </a:r>
          </a:p>
          <a:p>
            <a:pPr marL="0" indent="0">
              <a:buNone/>
            </a:pPr>
            <a:endParaRPr sz="2000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None/>
              <a:defRPr/>
            </a:pPr>
            <a:r>
              <a:rPr lang="zh-CN" altLang="en-US" dirty="0"/>
              <a:t>计算机视觉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t>25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596901"/>
            <a:ext cx="7315200" cy="715962"/>
          </a:xfrm>
        </p:spPr>
        <p:txBody>
          <a:bodyPr/>
          <a:lstStyle/>
          <a:p>
            <a:r>
              <a:rPr kumimoji="1" lang="en-US" altLang="zh-CN" sz="3600" dirty="0" err="1"/>
              <a:t>Numpy</a:t>
            </a:r>
            <a:r>
              <a:rPr kumimoji="1" lang="en-US" altLang="zh-CN" sz="3600" dirty="0"/>
              <a:t> </a:t>
            </a:r>
            <a:r>
              <a:rPr kumimoji="1" lang="zh-CN" altLang="en-US" sz="3600" dirty="0"/>
              <a:t>数组的运算</a:t>
            </a:r>
          </a:p>
        </p:txBody>
      </p:sp>
      <p:sp>
        <p:nvSpPr>
          <p:cNvPr id="3" name="内容占位符 6"/>
          <p:cNvSpPr>
            <a:spLocks noGrp="1"/>
          </p:cNvSpPr>
          <p:nvPr/>
        </p:nvSpPr>
        <p:spPr>
          <a:xfrm>
            <a:off x="644525" y="1733550"/>
            <a:ext cx="8212455" cy="4648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 2" panose="05020102010507070707" pitchFamily="18" charset="2"/>
              <a:buChar char="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742950" indent="-28575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dirty="0"/>
              <a:t> 除基本运算外，</a:t>
            </a:r>
            <a:r>
              <a:rPr lang="en-US" sz="2000" dirty="0">
                <a:solidFill>
                  <a:srgbClr val="FF0000"/>
                </a:solidFill>
              </a:rPr>
              <a:t>广播运算（Broadcasting）</a:t>
            </a:r>
            <a:r>
              <a:rPr lang="en-US" sz="2000" dirty="0"/>
              <a:t>也是Numpy较为常用的运算，它让Numpy可以让不同大小的矩阵在一起进行数学计算。我们常常会有一个小的矩阵和一个大的矩阵，然后我们会需要用小的矩阵对大的矩阵做一些计算：</a:t>
            </a:r>
          </a:p>
          <a:p>
            <a:pPr marL="0" indent="0">
              <a:buNone/>
            </a:pPr>
            <a:r>
              <a:rPr kumimoji="1" lang="zh-CN" altLang="en-US" sz="2000" dirty="0">
                <a:sym typeface="+mn-ea"/>
              </a:rPr>
              <a:t>import numpy as np</a:t>
            </a:r>
            <a:endParaRPr kumimoji="1" lang="zh-CN" altLang="en-US" sz="2000" dirty="0"/>
          </a:p>
          <a:p>
            <a:pPr marL="0" indent="0">
              <a:buNone/>
            </a:pPr>
            <a:r>
              <a:rPr kumimoji="1" lang="zh-CN" altLang="en-US" sz="2000" dirty="0">
                <a:sym typeface="+mn-ea"/>
              </a:rPr>
              <a:t>x = np.array([[1,2,3], [4,5,6], [7,8,9], [10, 11, 12]])</a:t>
            </a:r>
            <a:endParaRPr kumimoji="1" lang="zh-CN" altLang="en-US" sz="2000" dirty="0"/>
          </a:p>
          <a:p>
            <a:pPr marL="0" indent="0">
              <a:buNone/>
            </a:pPr>
            <a:r>
              <a:rPr kumimoji="1" lang="zh-CN" altLang="en-US" sz="2000" dirty="0">
                <a:sym typeface="+mn-ea"/>
              </a:rPr>
              <a:t>v = np.array([1, 0, 1])</a:t>
            </a:r>
            <a:endParaRPr kumimoji="1" lang="zh-CN" altLang="en-US" sz="2000" dirty="0"/>
          </a:p>
          <a:p>
            <a:pPr marL="0" indent="0">
              <a:buNone/>
            </a:pPr>
            <a:r>
              <a:rPr kumimoji="1" lang="zh-CN" altLang="en-US" sz="2000" dirty="0">
                <a:sym typeface="+mn-ea"/>
              </a:rPr>
              <a:t>y = x + v  # </a:t>
            </a:r>
            <a:r>
              <a:rPr kumimoji="1" lang="zh-CN" altLang="en-US" sz="2000" dirty="0">
                <a:highlight>
                  <a:srgbClr val="FFFF00"/>
                </a:highlight>
                <a:sym typeface="+mn-ea"/>
              </a:rPr>
              <a:t>利用广播机制将</a:t>
            </a:r>
            <a:r>
              <a:rPr kumimoji="1" lang="en-US" altLang="zh-CN" sz="2000" dirty="0">
                <a:highlight>
                  <a:srgbClr val="FFFF00"/>
                </a:highlight>
                <a:sym typeface="+mn-ea"/>
              </a:rPr>
              <a:t>v</a:t>
            </a:r>
            <a:r>
              <a:rPr kumimoji="1" lang="zh-CN" altLang="en-US" sz="2000" dirty="0">
                <a:highlight>
                  <a:srgbClr val="FFFF00"/>
                </a:highlight>
                <a:sym typeface="+mn-ea"/>
              </a:rPr>
              <a:t>加到</a:t>
            </a:r>
            <a:r>
              <a:rPr kumimoji="1" lang="en-US" altLang="zh-CN" sz="2000" dirty="0">
                <a:highlight>
                  <a:srgbClr val="FFFF00"/>
                </a:highlight>
                <a:sym typeface="+mn-ea"/>
              </a:rPr>
              <a:t>x</a:t>
            </a:r>
            <a:r>
              <a:rPr kumimoji="1" lang="zh-CN" altLang="en-US" sz="2000" dirty="0">
                <a:highlight>
                  <a:srgbClr val="FFFF00"/>
                </a:highlight>
                <a:sym typeface="+mn-ea"/>
              </a:rPr>
              <a:t>的每一行上</a:t>
            </a:r>
            <a:endParaRPr kumimoji="1" lang="zh-CN" altLang="en-US" sz="2000" dirty="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kumimoji="1" lang="zh-CN" altLang="en-US" sz="2000" dirty="0">
                <a:sym typeface="+mn-ea"/>
              </a:rPr>
              <a:t>print y  # 输出"[[ 2  2  4] [ 5  5  7] [ 8  8 10] [11 11 13]]"</a:t>
            </a:r>
          </a:p>
          <a:p>
            <a:pPr marL="0" indent="0">
              <a:buNone/>
            </a:pPr>
            <a:endParaRPr lang="en-US" sz="2000" dirty="0"/>
          </a:p>
          <a:p>
            <a:r>
              <a:rPr sz="2000" dirty="0" err="1"/>
              <a:t>广播机制可以使得代码更简洁更迅速，能够用的时候尽可能使用</a:t>
            </a:r>
            <a:endParaRPr sz="2000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None/>
              <a:defRPr/>
            </a:pPr>
            <a:r>
              <a:rPr lang="zh-CN" altLang="en-US" dirty="0"/>
              <a:t>计算机视觉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t>26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596901"/>
            <a:ext cx="7315200" cy="715962"/>
          </a:xfrm>
        </p:spPr>
        <p:txBody>
          <a:bodyPr/>
          <a:lstStyle/>
          <a:p>
            <a:r>
              <a:rPr kumimoji="1" lang="en-US" altLang="zh-CN" sz="3600" dirty="0" err="1"/>
              <a:t>Numpy</a:t>
            </a:r>
            <a:r>
              <a:rPr kumimoji="1" lang="zh-CN" altLang="en-US" sz="3600" dirty="0"/>
              <a:t> 灰度变化</a:t>
            </a:r>
            <a:r>
              <a:rPr kumimoji="1" lang="en-US" altLang="zh-CN" sz="3600" dirty="0"/>
              <a:t> </a:t>
            </a:r>
            <a:endParaRPr kumimoji="1" lang="zh-CN" altLang="en-US" sz="3600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48200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2000" dirty="0" err="1"/>
              <a:t>numpy</a:t>
            </a:r>
            <a:r>
              <a:rPr kumimoji="1" lang="zh-CN" altLang="en-US" sz="2000" dirty="0"/>
              <a:t>中</a:t>
            </a:r>
            <a:r>
              <a:rPr kumimoji="1" lang="en-US" altLang="zh-CN" sz="2000" dirty="0"/>
              <a:t>RGB</a:t>
            </a:r>
            <a:r>
              <a:rPr kumimoji="1" lang="zh-CN" altLang="en-US" sz="2000" dirty="0"/>
              <a:t>图像由三维数组构成，</a:t>
            </a:r>
            <a:r>
              <a:rPr kumimoji="1" lang="en-US" altLang="zh-CN" sz="2000" dirty="0" err="1"/>
              <a:t>im</a:t>
            </a:r>
            <a:r>
              <a:rPr kumimoji="1" lang="en-US" altLang="zh-CN" sz="2000" dirty="0"/>
              <a:t>[</a:t>
            </a:r>
            <a:r>
              <a:rPr kumimoji="1" lang="en-US" altLang="zh-CN" sz="2000" dirty="0" err="1"/>
              <a:t>x,y,z</a:t>
            </a:r>
            <a:r>
              <a:rPr kumimoji="1" lang="en-US" altLang="zh-CN" sz="2000" dirty="0"/>
              <a:t>]</a:t>
            </a:r>
            <a:r>
              <a:rPr kumimoji="1" lang="zh-CN" altLang="en-US" sz="2000" dirty="0"/>
              <a:t>表示坐标为</a:t>
            </a:r>
            <a:r>
              <a:rPr kumimoji="1" lang="en-US" altLang="zh-CN" sz="2000" dirty="0"/>
              <a:t>[</a:t>
            </a:r>
            <a:r>
              <a:rPr kumimoji="1" lang="en-US" altLang="zh-CN" sz="2000" dirty="0" err="1"/>
              <a:t>x,y</a:t>
            </a:r>
            <a:r>
              <a:rPr kumimoji="1" lang="en-US" altLang="zh-CN" sz="2000" dirty="0"/>
              <a:t>]</a:t>
            </a:r>
            <a:r>
              <a:rPr kumimoji="1" lang="zh-CN" altLang="en-US" sz="2000" dirty="0"/>
              <a:t>的像素点在</a:t>
            </a:r>
            <a:r>
              <a:rPr kumimoji="1" lang="en-US" altLang="zh-CN" sz="2000" dirty="0"/>
              <a:t>z</a:t>
            </a:r>
            <a:r>
              <a:rPr kumimoji="1" lang="zh-CN" altLang="en-US" sz="2000" dirty="0"/>
              <a:t>通道上的值，一般使用</a:t>
            </a:r>
            <a:r>
              <a:rPr kumimoji="1" lang="en-US" altLang="zh-CN" sz="2000" dirty="0"/>
              <a:t>uint8(0-255)</a:t>
            </a:r>
            <a:r>
              <a:rPr kumimoji="1" lang="zh-CN" altLang="en-US" sz="2000" dirty="0"/>
              <a:t>进行表示。</a:t>
            </a:r>
          </a:p>
          <a:p>
            <a:pPr marL="0" indent="0">
              <a:buNone/>
            </a:pPr>
            <a:r>
              <a:rPr kumimoji="1" lang="en-US" altLang="zh-CN" sz="2000" dirty="0" err="1"/>
              <a:t>Numpy</a:t>
            </a:r>
            <a:r>
              <a:rPr kumimoji="1" lang="zh-CN" altLang="en-US" sz="2000" dirty="0"/>
              <a:t>中灰度图像由二位数组构成，</a:t>
            </a:r>
            <a:r>
              <a:rPr kumimoji="1" lang="en-US" altLang="zh-CN" sz="2000" dirty="0" err="1"/>
              <a:t>im</a:t>
            </a:r>
            <a:r>
              <a:rPr kumimoji="1" lang="en-US" altLang="zh-CN" sz="2000" dirty="0"/>
              <a:t>[</a:t>
            </a:r>
            <a:r>
              <a:rPr kumimoji="1" lang="en-US" altLang="zh-CN" sz="2000" dirty="0" err="1"/>
              <a:t>x,y</a:t>
            </a:r>
            <a:r>
              <a:rPr kumimoji="1" lang="en-US" altLang="zh-CN" sz="2000" dirty="0"/>
              <a:t>]</a:t>
            </a:r>
            <a:r>
              <a:rPr kumimoji="1" lang="zh-CN" altLang="en-US" sz="2000" dirty="0"/>
              <a:t>表示坐标为</a:t>
            </a:r>
            <a:r>
              <a:rPr kumimoji="1" lang="en-US" altLang="zh-CN" sz="2000" dirty="0"/>
              <a:t>[</a:t>
            </a:r>
            <a:r>
              <a:rPr kumimoji="1" lang="en-US" altLang="zh-CN" sz="2000" dirty="0" err="1"/>
              <a:t>x,y</a:t>
            </a:r>
            <a:r>
              <a:rPr kumimoji="1" lang="en-US" altLang="zh-CN" sz="2000" dirty="0"/>
              <a:t>]</a:t>
            </a:r>
            <a:r>
              <a:rPr kumimoji="1" lang="zh-CN" altLang="en-US" sz="2000" dirty="0"/>
              <a:t>的像素点的灰度值，一般使用</a:t>
            </a:r>
            <a:r>
              <a:rPr kumimoji="1" lang="en-US" altLang="zh-CN" sz="2000" dirty="0"/>
              <a:t>uint8(0-255)</a:t>
            </a:r>
            <a:r>
              <a:rPr kumimoji="1" lang="zh-CN" altLang="en-US" sz="2000" dirty="0"/>
              <a:t>进行表示。</a:t>
            </a:r>
          </a:p>
          <a:p>
            <a:pPr marL="0" indent="0">
              <a:buNone/>
            </a:pPr>
            <a:r>
              <a:rPr kumimoji="1" lang="zh-CN" altLang="en-US" sz="2000" dirty="0"/>
              <a:t>对图像而言，可以利用矩阵的变换进行一系列的灰度映射变换。</a:t>
            </a:r>
            <a:endParaRPr kumimoji="1" lang="en-US" altLang="zh-CN" sz="2000" dirty="0"/>
          </a:p>
          <a:p>
            <a:pPr marL="0" indent="0">
              <a:buNone/>
            </a:pPr>
            <a:endParaRPr kumimoji="1" lang="zh-CN" altLang="en-US" sz="2000" dirty="0"/>
          </a:p>
          <a:p>
            <a:pPr marL="0" indent="0">
              <a:buNone/>
            </a:pPr>
            <a:r>
              <a:rPr kumimoji="1" lang="en-US" altLang="zh-CN" sz="2000" dirty="0" err="1"/>
              <a:t>im</a:t>
            </a:r>
            <a:r>
              <a:rPr kumimoji="1" lang="en-US" altLang="zh-CN" sz="2000" dirty="0"/>
              <a:t> = </a:t>
            </a:r>
            <a:r>
              <a:rPr kumimoji="1" lang="en-US" altLang="zh-CN" sz="2000" dirty="0" err="1"/>
              <a:t>array</a:t>
            </a:r>
            <a:r>
              <a:rPr kumimoji="1" lang="en-US" altLang="zh-CN" sz="2000" dirty="0"/>
              <a:t>(</a:t>
            </a:r>
            <a:r>
              <a:rPr kumimoji="1" lang="en-US" altLang="zh-CN" sz="2000" dirty="0" err="1"/>
              <a:t>Image.open</a:t>
            </a:r>
            <a:r>
              <a:rPr kumimoji="1" lang="en-US" altLang="zh-CN" sz="2000" dirty="0"/>
              <a:t>(‘</a:t>
            </a:r>
            <a:r>
              <a:rPr kumimoji="1" lang="en-US" altLang="zh-CN" sz="2000" dirty="0" err="1"/>
              <a:t>northdome.jpg</a:t>
            </a:r>
            <a:r>
              <a:rPr kumimoji="1" lang="en-US" altLang="zh-CN" sz="2000" dirty="0"/>
              <a:t>’).</a:t>
            </a:r>
            <a:r>
              <a:rPr kumimoji="1" lang="en-US" altLang="zh-CN" sz="2000" dirty="0" err="1"/>
              <a:t>convert</a:t>
            </a:r>
            <a:r>
              <a:rPr kumimoji="1" lang="en-US" altLang="zh-CN" sz="2000" dirty="0"/>
              <a:t>(‘L’),’f’) #</a:t>
            </a:r>
            <a:r>
              <a:rPr kumimoji="1" lang="zh-CN" altLang="en-US" sz="2000" dirty="0"/>
              <a:t>转换成</a:t>
            </a:r>
            <a:r>
              <a:rPr kumimoji="1" lang="en-US" altLang="zh-CN" sz="2000" dirty="0"/>
              <a:t>float</a:t>
            </a:r>
            <a:r>
              <a:rPr kumimoji="1" lang="zh-CN" altLang="en-US" sz="2000" dirty="0"/>
              <a:t>型的数组</a:t>
            </a:r>
            <a:endParaRPr kumimoji="1" lang="en-US" altLang="zh-CN" sz="2000" dirty="0"/>
          </a:p>
          <a:p>
            <a:pPr marL="0" indent="0">
              <a:buNone/>
            </a:pPr>
            <a:r>
              <a:rPr kumimoji="1" lang="en-US" altLang="zh-CN" sz="2000" dirty="0"/>
              <a:t>im2 = 255 – </a:t>
            </a:r>
            <a:r>
              <a:rPr kumimoji="1" lang="en-US" altLang="zh-CN" sz="2000" dirty="0" err="1"/>
              <a:t>im</a:t>
            </a:r>
            <a:r>
              <a:rPr kumimoji="1" lang="en-US" altLang="zh-CN" sz="2000" dirty="0"/>
              <a:t> </a:t>
            </a:r>
            <a:r>
              <a:rPr lang="en-US" altLang="zh-CN" sz="2000" dirty="0"/>
              <a:t># </a:t>
            </a:r>
            <a:r>
              <a:rPr lang="zh-CN" altLang="en-US" sz="2000" dirty="0"/>
              <a:t>对图像进行反相处理</a:t>
            </a:r>
            <a:endParaRPr kumimoji="1" lang="en-US" altLang="zh-CN" sz="2000" dirty="0"/>
          </a:p>
          <a:p>
            <a:pPr marL="0" indent="0">
              <a:buNone/>
            </a:pPr>
            <a:r>
              <a:rPr kumimoji="1" lang="en-US" altLang="zh-CN" sz="2000" dirty="0"/>
              <a:t>im3 = (100.0/255) * </a:t>
            </a:r>
            <a:r>
              <a:rPr kumimoji="1" lang="en-US" altLang="zh-CN" sz="2000" dirty="0" err="1"/>
              <a:t>im</a:t>
            </a:r>
            <a:r>
              <a:rPr kumimoji="1" lang="en-US" altLang="zh-CN" sz="2000" dirty="0"/>
              <a:t> + 100  # </a:t>
            </a:r>
            <a:r>
              <a:rPr lang="zh-CN" altLang="en-US" sz="2000" dirty="0"/>
              <a:t>将图像像素值变换到 </a:t>
            </a:r>
            <a:r>
              <a:rPr lang="en-US" altLang="zh-CN" sz="2000" dirty="0"/>
              <a:t>100...200 </a:t>
            </a:r>
            <a:r>
              <a:rPr lang="zh-CN" altLang="en-US" sz="2000" dirty="0"/>
              <a:t>区间 </a:t>
            </a:r>
            <a:endParaRPr kumimoji="1" lang="en-US" altLang="zh-CN" sz="2000" dirty="0"/>
          </a:p>
          <a:p>
            <a:pPr marL="0" indent="0">
              <a:buNone/>
            </a:pPr>
            <a:r>
              <a:rPr kumimoji="1" lang="en-US" altLang="zh-CN" sz="2000" dirty="0"/>
              <a:t>im4 = 255.0 * (</a:t>
            </a:r>
            <a:r>
              <a:rPr kumimoji="1" lang="en-US" altLang="zh-CN" sz="2000" dirty="0" err="1"/>
              <a:t>im</a:t>
            </a:r>
            <a:r>
              <a:rPr kumimoji="1" lang="en-US" altLang="zh-CN" sz="2000" dirty="0"/>
              <a:t>/255.0)**2 #</a:t>
            </a:r>
            <a:r>
              <a:rPr lang="zh-CN" altLang="en-US" sz="2000" dirty="0"/>
              <a:t>对图像像素值求平方后得到的图像 </a:t>
            </a:r>
          </a:p>
          <a:p>
            <a:pPr marL="0" indent="0">
              <a:buNone/>
            </a:pPr>
            <a:endParaRPr kumimoji="1" lang="zh-CN" altLang="en-US" sz="2000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None/>
              <a:defRPr/>
            </a:pPr>
            <a:r>
              <a:rPr lang="zh-CN" altLang="en-US" dirty="0"/>
              <a:t>计算机视觉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t>27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596901"/>
            <a:ext cx="7315200" cy="715962"/>
          </a:xfrm>
        </p:spPr>
        <p:txBody>
          <a:bodyPr/>
          <a:lstStyle/>
          <a:p>
            <a:r>
              <a:rPr kumimoji="1" lang="en-US" altLang="zh-CN" sz="3600" dirty="0" err="1"/>
              <a:t>Numpy</a:t>
            </a:r>
            <a:r>
              <a:rPr kumimoji="1" lang="zh-CN" altLang="en-US" sz="3600" dirty="0"/>
              <a:t> 灰度变化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16" y="3886200"/>
            <a:ext cx="3400063" cy="2078572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551" y="1470094"/>
            <a:ext cx="3400063" cy="20785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516" y="3886200"/>
            <a:ext cx="3400063" cy="20785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8" y="1470094"/>
            <a:ext cx="3402957" cy="20803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33600" y="3538615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原始灰度图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514141" y="353235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反相处理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6514141" y="594840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平方处理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2251290" y="596477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映射处理</a:t>
            </a:r>
            <a:endParaRPr lang="en-US" sz="1400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None/>
              <a:defRPr/>
            </a:pPr>
            <a:r>
              <a:rPr lang="zh-CN" altLang="en-US" dirty="0"/>
              <a:t>计算机视觉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t>28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596901"/>
            <a:ext cx="7315200" cy="715962"/>
          </a:xfrm>
        </p:spPr>
        <p:txBody>
          <a:bodyPr/>
          <a:lstStyle/>
          <a:p>
            <a:r>
              <a:rPr kumimoji="1" lang="en-US" altLang="zh-CN" sz="3600" dirty="0" err="1"/>
              <a:t>Numpy</a:t>
            </a:r>
            <a:r>
              <a:rPr kumimoji="1" lang="zh-CN" altLang="en-US" sz="3600" dirty="0"/>
              <a:t> 数组图像转换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48200"/>
          </a:xfrm>
        </p:spPr>
        <p:txBody>
          <a:bodyPr/>
          <a:lstStyle/>
          <a:p>
            <a:r>
              <a:rPr lang="en-US" altLang="zh-CN" sz="2800" dirty="0" err="1"/>
              <a:t>formarray</a:t>
            </a:r>
            <a:r>
              <a:rPr lang="en-US" altLang="zh-CN" sz="2800" dirty="0"/>
              <a:t>():</a:t>
            </a:r>
            <a:r>
              <a:rPr lang="zh-CN" altLang="en-US" sz="2800" dirty="0">
                <a:highlight>
                  <a:srgbClr val="FFFF00"/>
                </a:highlight>
              </a:rPr>
              <a:t>将数组转换为</a:t>
            </a:r>
            <a:r>
              <a:rPr lang="en-US" altLang="zh-CN" sz="2800" dirty="0">
                <a:highlight>
                  <a:srgbClr val="FFFF00"/>
                </a:highlight>
              </a:rPr>
              <a:t>PIL</a:t>
            </a:r>
            <a:r>
              <a:rPr lang="zh-CN" altLang="en-US" sz="2800" dirty="0">
                <a:highlight>
                  <a:srgbClr val="FFFF00"/>
                </a:highlight>
              </a:rPr>
              <a:t>中的图像对象</a:t>
            </a:r>
            <a:endParaRPr lang="en-US" altLang="zh-CN" sz="2800" dirty="0">
              <a:highlight>
                <a:srgbClr val="FFFF00"/>
              </a:highlight>
            </a:endParaRPr>
          </a:p>
          <a:p>
            <a:r>
              <a:rPr lang="zh-CN" altLang="en-US" sz="2800" dirty="0"/>
              <a:t>只有将</a:t>
            </a:r>
            <a:r>
              <a:rPr lang="en-US" altLang="zh-CN" sz="2800" dirty="0" err="1"/>
              <a:t>im</a:t>
            </a:r>
            <a:r>
              <a:rPr lang="zh-CN" altLang="en-US" sz="2800" dirty="0"/>
              <a:t>转换为</a:t>
            </a:r>
            <a:r>
              <a:rPr lang="en-US" altLang="zh-CN" sz="2800" dirty="0" err="1"/>
              <a:t>pil_im</a:t>
            </a:r>
            <a:r>
              <a:rPr lang="zh-CN" altLang="en-US" sz="2800" dirty="0"/>
              <a:t>后，才能进行</a:t>
            </a:r>
            <a:r>
              <a:rPr lang="en-US" altLang="zh-CN" sz="2800" dirty="0"/>
              <a:t>save()</a:t>
            </a:r>
            <a:r>
              <a:rPr lang="zh-CN" altLang="en-US" sz="2800" dirty="0"/>
              <a:t>的操作：</a:t>
            </a:r>
            <a:r>
              <a:rPr lang="en-US" sz="2800" dirty="0" err="1"/>
              <a:t>pil_im</a:t>
            </a:r>
            <a:r>
              <a:rPr lang="en-US" sz="2800" dirty="0"/>
              <a:t> = </a:t>
            </a:r>
            <a:r>
              <a:rPr lang="en-US" sz="2800" dirty="0" err="1"/>
              <a:t>Image.fromarray</a:t>
            </a:r>
            <a:r>
              <a:rPr lang="en-US" sz="2800" dirty="0"/>
              <a:t>(</a:t>
            </a:r>
            <a:r>
              <a:rPr lang="en-US" sz="2800" dirty="0" err="1"/>
              <a:t>im</a:t>
            </a:r>
            <a:r>
              <a:rPr lang="en-US" sz="2800" dirty="0"/>
              <a:t>) </a:t>
            </a:r>
            <a:endParaRPr lang="zh-CN" altLang="en-US" sz="2800" dirty="0"/>
          </a:p>
          <a:p>
            <a:r>
              <a:rPr lang="zh-CN" altLang="en-US" sz="2800" dirty="0">
                <a:solidFill>
                  <a:srgbClr val="FF0000"/>
                </a:solidFill>
              </a:rPr>
              <a:t>由于图像对象中的像素值均为整数</a:t>
            </a:r>
            <a:r>
              <a:rPr lang="zh-CN" altLang="en-US" sz="2800" dirty="0"/>
              <a:t>，所以当</a:t>
            </a:r>
            <a:r>
              <a:rPr lang="en-US" altLang="zh-CN" sz="2800" dirty="0" err="1"/>
              <a:t>im</a:t>
            </a:r>
            <a:r>
              <a:rPr lang="zh-CN" altLang="en-US" sz="2800" dirty="0"/>
              <a:t>是</a:t>
            </a:r>
            <a:r>
              <a:rPr lang="en-US" altLang="zh-CN" sz="2800" dirty="0"/>
              <a:t>float</a:t>
            </a:r>
            <a:r>
              <a:rPr lang="zh-CN" altLang="en-US" sz="2800" dirty="0"/>
              <a:t>型时，需要</a:t>
            </a:r>
            <a:r>
              <a:rPr lang="en-US" altLang="zh-CN" sz="2800" dirty="0"/>
              <a:t>unit8(</a:t>
            </a:r>
            <a:r>
              <a:rPr lang="en-US" altLang="zh-CN" sz="2800" dirty="0" err="1"/>
              <a:t>im</a:t>
            </a:r>
            <a:r>
              <a:rPr lang="en-US" altLang="zh-CN" sz="2800" dirty="0"/>
              <a:t>)</a:t>
            </a:r>
            <a:r>
              <a:rPr lang="zh-CN" altLang="en-US" sz="2800" dirty="0"/>
              <a:t>转换</a:t>
            </a:r>
            <a:r>
              <a:rPr lang="en-US" altLang="zh-CN" sz="2800" dirty="0" err="1"/>
              <a:t>im</a:t>
            </a:r>
            <a:r>
              <a:rPr lang="zh-CN" altLang="en-US" sz="2800" dirty="0"/>
              <a:t>的类型。</a:t>
            </a:r>
          </a:p>
          <a:p>
            <a:r>
              <a:rPr lang="en-US" sz="2800" dirty="0" err="1"/>
              <a:t>pil_im</a:t>
            </a:r>
            <a:r>
              <a:rPr lang="en-US" sz="2800" dirty="0"/>
              <a:t> = </a:t>
            </a:r>
            <a:r>
              <a:rPr lang="en-US" sz="2800" dirty="0" err="1"/>
              <a:t>Image.fromarray</a:t>
            </a:r>
            <a:r>
              <a:rPr lang="en-US" sz="2800" dirty="0"/>
              <a:t>(uint8(</a:t>
            </a:r>
            <a:r>
              <a:rPr lang="en-US" sz="2800" dirty="0" err="1"/>
              <a:t>im</a:t>
            </a:r>
            <a:r>
              <a:rPr lang="en-US" sz="2800" dirty="0"/>
              <a:t>))</a:t>
            </a:r>
          </a:p>
          <a:p>
            <a:r>
              <a:rPr lang="zh-CN" altLang="en-US" sz="2800" dirty="0"/>
              <a:t>转换可能会很麻烦，可编写相应的函数，把</a:t>
            </a:r>
            <a:r>
              <a:rPr lang="en-US" altLang="zh-CN" sz="2800" dirty="0"/>
              <a:t>PIL</a:t>
            </a:r>
            <a:r>
              <a:rPr lang="zh-CN" altLang="en-US" sz="2800" dirty="0"/>
              <a:t>库的操作转换到直接对数组的操作上。</a:t>
            </a:r>
            <a:r>
              <a:rPr lang="en-US" sz="2800" dirty="0"/>
              <a:t> </a:t>
            </a:r>
            <a:endParaRPr lang="zh-CN" altLang="en-US" sz="2800" dirty="0"/>
          </a:p>
          <a:p>
            <a:endParaRPr lang="zh-CN" altLang="en-US" sz="2800" dirty="0"/>
          </a:p>
          <a:p>
            <a:endParaRPr lang="en-US" sz="2800" dirty="0"/>
          </a:p>
          <a:p>
            <a:endParaRPr lang="zh-CN" altLang="en-US" sz="2800" dirty="0"/>
          </a:p>
          <a:p>
            <a:endParaRPr kumimoji="1" lang="zh-CN" altLang="en-US" sz="2800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None/>
              <a:defRPr/>
            </a:pPr>
            <a:r>
              <a:rPr lang="zh-CN" altLang="en-US" dirty="0"/>
              <a:t>计算机视觉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t>29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596901"/>
            <a:ext cx="7315200" cy="715962"/>
          </a:xfrm>
        </p:spPr>
        <p:txBody>
          <a:bodyPr/>
          <a:lstStyle/>
          <a:p>
            <a:r>
              <a:rPr kumimoji="1" lang="en-US" altLang="zh-CN" sz="3600" dirty="0" err="1"/>
              <a:t>Scipy</a:t>
            </a:r>
            <a:r>
              <a:rPr kumimoji="1" lang="en-US" altLang="zh-CN" sz="3600" dirty="0"/>
              <a:t> </a:t>
            </a:r>
            <a:r>
              <a:rPr kumimoji="1" lang="zh-CN" altLang="en-US" sz="3600" dirty="0"/>
              <a:t>读写</a:t>
            </a:r>
            <a:r>
              <a:rPr kumimoji="1" lang="en-US" altLang="zh-CN" sz="3600" dirty="0"/>
              <a:t>.mat</a:t>
            </a:r>
            <a:endParaRPr kumimoji="1" lang="zh-CN" altLang="en-US" sz="3600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.mat</a:t>
            </a:r>
            <a:r>
              <a:rPr lang="zh-CN" altLang="en-US" sz="2800" dirty="0"/>
              <a:t>是</a:t>
            </a:r>
            <a:r>
              <a:rPr lang="en-US" altLang="zh-CN" sz="2800" dirty="0" err="1"/>
              <a:t>Matlab</a:t>
            </a:r>
            <a:r>
              <a:rPr lang="zh-CN" altLang="en-US" sz="2800" dirty="0"/>
              <a:t>中数据的存储形式，可以使用</a:t>
            </a:r>
            <a:r>
              <a:rPr lang="en-US" altLang="zh-CN" sz="2800" dirty="0" err="1"/>
              <a:t>scipy.io</a:t>
            </a:r>
            <a:r>
              <a:rPr lang="zh-CN" altLang="en-US" sz="2800" dirty="0"/>
              <a:t>模块读取</a:t>
            </a:r>
          </a:p>
          <a:p>
            <a:pPr marL="0" indent="0">
              <a:buNone/>
            </a:pPr>
            <a:r>
              <a:rPr lang="en-US" sz="2800" dirty="0"/>
              <a:t>data = </a:t>
            </a:r>
            <a:r>
              <a:rPr lang="en-US" sz="2800" dirty="0" err="1"/>
              <a:t>scipy.io.loadmat</a:t>
            </a:r>
            <a:r>
              <a:rPr lang="en-US" sz="2800" dirty="0"/>
              <a:t>(’</a:t>
            </a:r>
            <a:r>
              <a:rPr lang="en-US" altLang="zh-CN" sz="2800" dirty="0" err="1"/>
              <a:t>test</a:t>
            </a:r>
            <a:r>
              <a:rPr lang="en-US" sz="2800" dirty="0" err="1"/>
              <a:t>.mat</a:t>
            </a:r>
            <a:r>
              <a:rPr lang="en-US" sz="2800" dirty="0"/>
              <a:t>‘) </a:t>
            </a:r>
            <a:endParaRPr lang="zh-CN" altLang="en-US" sz="2800" dirty="0"/>
          </a:p>
          <a:p>
            <a:endParaRPr lang="zh-CN" altLang="en-US" sz="2400" dirty="0"/>
          </a:p>
          <a:p>
            <a:r>
              <a:rPr lang="zh-CN" altLang="en-US" sz="2800" dirty="0"/>
              <a:t>想要保存</a:t>
            </a:r>
            <a:r>
              <a:rPr lang="en-US" altLang="zh-CN" sz="2800" dirty="0"/>
              <a:t>.mat</a:t>
            </a:r>
            <a:r>
              <a:rPr lang="zh-CN" altLang="en-US" sz="2800" dirty="0"/>
              <a:t>文件的时候，需要建立字典，然后使用</a:t>
            </a:r>
            <a:r>
              <a:rPr lang="en-US" altLang="zh-CN" sz="2800" dirty="0" err="1"/>
              <a:t>savemat</a:t>
            </a:r>
            <a:r>
              <a:rPr lang="en-US" altLang="zh-CN" sz="2800" dirty="0"/>
              <a:t>()</a:t>
            </a:r>
          </a:p>
          <a:p>
            <a:pPr marL="0" indent="0">
              <a:buNone/>
            </a:pPr>
            <a:r>
              <a:rPr lang="en-US" sz="2800" dirty="0"/>
              <a:t>data = {} #</a:t>
            </a:r>
            <a:r>
              <a:rPr lang="zh-CN" altLang="en-US" sz="2800" dirty="0"/>
              <a:t>声明一个</a:t>
            </a:r>
            <a:r>
              <a:rPr lang="en-US" sz="2800" dirty="0"/>
              <a:t>python</a:t>
            </a:r>
            <a:r>
              <a:rPr lang="zh-CN" altLang="en-US" sz="2800" dirty="0"/>
              <a:t>字典变量</a:t>
            </a:r>
            <a:r>
              <a:rPr lang="en-US" altLang="zh-CN" sz="2800" dirty="0"/>
              <a:t>data</a:t>
            </a:r>
            <a:r>
              <a:rPr lang="zh-CN" altLang="en-US" sz="2800" dirty="0"/>
              <a:t>，内容为空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data[‘x’] = x </a:t>
            </a:r>
            <a:r>
              <a:rPr lang="zh-CN" altLang="en-US" sz="2800" dirty="0"/>
              <a:t> </a:t>
            </a:r>
            <a:r>
              <a:rPr lang="en-US" altLang="zh-CN" sz="2800" dirty="0"/>
              <a:t>#</a:t>
            </a:r>
            <a:r>
              <a:rPr lang="zh-CN" altLang="en-US" sz="2800" dirty="0"/>
              <a:t>字典键为</a:t>
            </a:r>
            <a:r>
              <a:rPr lang="en-US" altLang="zh-CN" sz="2800" dirty="0"/>
              <a:t>’x’,</a:t>
            </a:r>
            <a:r>
              <a:rPr lang="zh-CN" altLang="en-US" sz="2800" dirty="0"/>
              <a:t>值也为</a:t>
            </a:r>
            <a:r>
              <a:rPr lang="en-US" altLang="zh-CN" sz="2800" dirty="0"/>
              <a:t>x</a:t>
            </a:r>
            <a:endParaRPr lang="en-US" sz="2800" dirty="0"/>
          </a:p>
          <a:p>
            <a:pPr marL="0" indent="0">
              <a:buNone/>
            </a:pPr>
            <a:r>
              <a:rPr lang="en-US" sz="2800" dirty="0" err="1"/>
              <a:t>scipy.io.savemat</a:t>
            </a:r>
            <a:r>
              <a:rPr lang="en-US" sz="2800" dirty="0"/>
              <a:t>(‘</a:t>
            </a:r>
            <a:r>
              <a:rPr lang="en-US" sz="2800" dirty="0" err="1"/>
              <a:t>test.mat’,data</a:t>
            </a:r>
            <a:r>
              <a:rPr lang="en-US" sz="2800" dirty="0"/>
              <a:t>) </a:t>
            </a:r>
            <a:r>
              <a:rPr lang="zh-CN" altLang="en-US" sz="2800" dirty="0"/>
              <a:t> </a:t>
            </a:r>
            <a:r>
              <a:rPr lang="en-US" altLang="zh-CN" sz="2800" dirty="0"/>
              <a:t>#</a:t>
            </a:r>
            <a:r>
              <a:rPr lang="zh-CN" altLang="en-US" sz="2800" dirty="0"/>
              <a:t>存入</a:t>
            </a:r>
            <a:r>
              <a:rPr lang="en-US" altLang="zh-CN" sz="2800" dirty="0" err="1"/>
              <a:t>test.mat</a:t>
            </a:r>
            <a:r>
              <a:rPr lang="zh-CN" altLang="en-US" sz="2800" dirty="0"/>
              <a:t>结构</a:t>
            </a:r>
            <a:endParaRPr lang="en-US" sz="2800" dirty="0"/>
          </a:p>
          <a:p>
            <a:endParaRPr lang="en-US" sz="2800" dirty="0"/>
          </a:p>
          <a:p>
            <a:endParaRPr kumimoji="1" lang="zh-CN" altLang="en-US" sz="2400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None/>
              <a:defRPr/>
            </a:pPr>
            <a:r>
              <a:rPr lang="zh-CN" altLang="en-US" dirty="0"/>
              <a:t>计算机视觉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t>3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596901"/>
            <a:ext cx="7315200" cy="715962"/>
          </a:xfrm>
        </p:spPr>
        <p:txBody>
          <a:bodyPr/>
          <a:lstStyle/>
          <a:p>
            <a:r>
              <a:rPr kumimoji="1" lang="en-US" altLang="zh-CN" sz="3600" dirty="0"/>
              <a:t>PIL</a:t>
            </a:r>
            <a:r>
              <a:rPr kumimoji="1" lang="zh-CN" altLang="en-US" sz="3600" dirty="0"/>
              <a:t>安装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800" dirty="0"/>
              <a:t>安装</a:t>
            </a:r>
            <a:r>
              <a:rPr kumimoji="1" lang="en-US" altLang="zh-CN" sz="2800" dirty="0"/>
              <a:t>Pillow</a:t>
            </a:r>
            <a:r>
              <a:rPr kumimoji="1" lang="zh-CN" altLang="en-US" sz="2800" dirty="0"/>
              <a:t>库（是</a:t>
            </a:r>
            <a:r>
              <a:rPr kumimoji="1" lang="en-US" altLang="zh-CN" sz="2800" dirty="0"/>
              <a:t>PIL</a:t>
            </a:r>
            <a:r>
              <a:rPr kumimoji="1" lang="zh-CN" altLang="en-US" sz="2800" dirty="0"/>
              <a:t>的一个友好</a:t>
            </a:r>
            <a:r>
              <a:rPr kumimoji="1" lang="en-US" altLang="zh-CN" sz="2800" dirty="0"/>
              <a:t>fork</a:t>
            </a:r>
            <a:r>
              <a:rPr kumimoji="1" lang="zh-CN" altLang="en-US" sz="2800" dirty="0"/>
              <a:t> </a:t>
            </a:r>
            <a:r>
              <a:rPr kumimoji="1" lang="en-US" altLang="zh-CN" sz="2800" dirty="0">
                <a:hlinkClick r:id="rId3"/>
              </a:rPr>
              <a:t>https://github.com/python-pillow/Pillow</a:t>
            </a:r>
            <a:r>
              <a:rPr kumimoji="1" lang="zh-CN" altLang="en-US" sz="2800" dirty="0"/>
              <a:t>）</a:t>
            </a:r>
          </a:p>
          <a:p>
            <a:r>
              <a:rPr kumimoji="1" lang="zh-CN" altLang="en-US" sz="2800" dirty="0"/>
              <a:t>安装指令 </a:t>
            </a:r>
            <a:r>
              <a:rPr kumimoji="1" lang="en-US" altLang="zh-CN" sz="2800" dirty="0"/>
              <a:t>$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pip install Pillow</a:t>
            </a:r>
            <a:endParaRPr kumimoji="1" lang="zh-CN" altLang="en-US" sz="2800" dirty="0"/>
          </a:p>
        </p:txBody>
      </p:sp>
      <p:pic>
        <p:nvPicPr>
          <p:cNvPr id="3" name="图片 2" descr="pillow-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890" y="4121150"/>
            <a:ext cx="2962910" cy="105156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None/>
              <a:defRPr/>
            </a:pPr>
            <a:r>
              <a:rPr lang="zh-CN" altLang="en-US" dirty="0"/>
              <a:t>计算机视觉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t>30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596901"/>
            <a:ext cx="7315200" cy="715962"/>
          </a:xfrm>
        </p:spPr>
        <p:txBody>
          <a:bodyPr/>
          <a:lstStyle/>
          <a:p>
            <a:r>
              <a:rPr kumimoji="1" lang="en-US" altLang="zh-CN" sz="3600" dirty="0" err="1"/>
              <a:t>Scipy</a:t>
            </a:r>
            <a:r>
              <a:rPr kumimoji="1" lang="en-US" altLang="zh-CN" sz="3600" dirty="0"/>
              <a:t> </a:t>
            </a:r>
            <a:r>
              <a:rPr kumimoji="1" lang="zh-CN" altLang="en-US" sz="3600" dirty="0"/>
              <a:t>数组图像转换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454150"/>
            <a:ext cx="8229600" cy="4525963"/>
          </a:xfrm>
        </p:spPr>
        <p:txBody>
          <a:bodyPr/>
          <a:lstStyle/>
          <a:p>
            <a:r>
              <a:rPr lang="en-US" altLang="zh-CN" sz="2400" dirty="0"/>
              <a:t> </a:t>
            </a:r>
            <a:r>
              <a:rPr lang="zh-CN" altLang="en-US" sz="2400" dirty="0">
                <a:highlight>
                  <a:srgbClr val="FFFF00"/>
                </a:highlight>
                <a:sym typeface="+mn-ea"/>
              </a:rPr>
              <a:t>数组直接保存为图像十分有用，不用经过</a:t>
            </a:r>
            <a:r>
              <a:rPr lang="en-US" altLang="zh-CN" sz="2400" dirty="0">
                <a:highlight>
                  <a:srgbClr val="FFFF00"/>
                </a:highlight>
                <a:sym typeface="+mn-ea"/>
              </a:rPr>
              <a:t>PIL</a:t>
            </a:r>
            <a:r>
              <a:rPr lang="zh-CN" altLang="en-US" sz="2400" dirty="0">
                <a:highlight>
                  <a:srgbClr val="FFFF00"/>
                </a:highlight>
                <a:sym typeface="+mn-ea"/>
              </a:rPr>
              <a:t>的中转</a:t>
            </a:r>
            <a:r>
              <a:rPr lang="zh-CN" altLang="en-US" sz="2400" dirty="0">
                <a:sym typeface="+mn-ea"/>
              </a:rPr>
              <a:t>。</a:t>
            </a:r>
            <a:endParaRPr lang="zh-CN" altLang="en-US" sz="2400" dirty="0"/>
          </a:p>
          <a:p>
            <a:pPr marL="0" indent="0">
              <a:buNone/>
            </a:pPr>
            <a:r>
              <a:rPr lang="en-US" sz="2400" dirty="0">
                <a:sym typeface="+mn-ea"/>
              </a:rPr>
              <a:t>from </a:t>
            </a:r>
            <a:r>
              <a:rPr lang="en-US" sz="2400" dirty="0" err="1">
                <a:sym typeface="+mn-ea"/>
              </a:rPr>
              <a:t>scipy.misc</a:t>
            </a:r>
            <a:r>
              <a:rPr lang="en-US" sz="2400" dirty="0">
                <a:sym typeface="+mn-ea"/>
              </a:rPr>
              <a:t> import </a:t>
            </a:r>
            <a:r>
              <a:rPr lang="en-US" sz="2400" dirty="0" err="1">
                <a:sym typeface="+mn-ea"/>
              </a:rPr>
              <a:t>imsave</a:t>
            </a:r>
            <a:r>
              <a:rPr lang="en-US" sz="2400" dirty="0">
                <a:sym typeface="+mn-ea"/>
              </a:rPr>
              <a:t> </a:t>
            </a:r>
            <a:r>
              <a:rPr lang="zh-CN" altLang="en-US" sz="2400" dirty="0">
                <a:sym typeface="+mn-ea"/>
              </a:rPr>
              <a:t> </a:t>
            </a:r>
            <a:r>
              <a:rPr lang="en-US" altLang="zh-CN" sz="2400" dirty="0">
                <a:sym typeface="+mn-ea"/>
              </a:rPr>
              <a:t>#</a:t>
            </a:r>
            <a:r>
              <a:rPr lang="zh-CN" altLang="en-US" sz="2400" dirty="0">
                <a:sym typeface="+mn-ea"/>
              </a:rPr>
              <a:t>从</a:t>
            </a:r>
            <a:r>
              <a:rPr lang="en-US" altLang="zh-CN" sz="2400" dirty="0" err="1">
                <a:sym typeface="+mn-ea"/>
              </a:rPr>
              <a:t>scipy.misc</a:t>
            </a:r>
            <a:r>
              <a:rPr lang="zh-CN" altLang="en-US" sz="2400" dirty="0">
                <a:sym typeface="+mn-ea"/>
              </a:rPr>
              <a:t>的库中加载</a:t>
            </a:r>
            <a:r>
              <a:rPr lang="en-US" altLang="zh-CN" sz="2400" dirty="0" err="1">
                <a:sym typeface="+mn-ea"/>
              </a:rPr>
              <a:t>imsave</a:t>
            </a:r>
            <a:r>
              <a:rPr lang="zh-CN" altLang="en-US" sz="2400" dirty="0">
                <a:sym typeface="+mn-ea"/>
              </a:rPr>
              <a:t>函数</a:t>
            </a:r>
            <a:endParaRPr lang="zh-CN" altLang="en-US" sz="2400" dirty="0"/>
          </a:p>
          <a:p>
            <a:pPr marL="0" indent="0">
              <a:buNone/>
            </a:pPr>
            <a:r>
              <a:rPr lang="en-US" sz="2400" dirty="0" err="1">
                <a:sym typeface="+mn-ea"/>
              </a:rPr>
              <a:t>imsave</a:t>
            </a:r>
            <a:r>
              <a:rPr lang="en-US" sz="2400" dirty="0">
                <a:sym typeface="+mn-ea"/>
              </a:rPr>
              <a:t>(‘test.jpg’,</a:t>
            </a:r>
            <a:r>
              <a:rPr lang="en-US" sz="2400" dirty="0" err="1">
                <a:sym typeface="+mn-ea"/>
              </a:rPr>
              <a:t>im</a:t>
            </a:r>
            <a:r>
              <a:rPr lang="en-US" sz="2400" dirty="0">
                <a:sym typeface="+mn-ea"/>
              </a:rPr>
              <a:t>) </a:t>
            </a:r>
            <a:r>
              <a:rPr lang="en-US" altLang="zh-CN" sz="2400" dirty="0">
                <a:sym typeface="+mn-ea"/>
              </a:rPr>
              <a:t>#</a:t>
            </a:r>
            <a:r>
              <a:rPr lang="zh-CN" altLang="en-US" sz="2400" dirty="0">
                <a:sym typeface="+mn-ea"/>
              </a:rPr>
              <a:t>直接将</a:t>
            </a:r>
            <a:r>
              <a:rPr lang="en-US" altLang="zh-CN" sz="2400" dirty="0" err="1">
                <a:sym typeface="+mn-ea"/>
              </a:rPr>
              <a:t>im</a:t>
            </a:r>
            <a:r>
              <a:rPr lang="zh-CN" altLang="en-US" sz="2400" dirty="0">
                <a:sym typeface="+mn-ea"/>
              </a:rPr>
              <a:t>数组存储为</a:t>
            </a:r>
            <a:r>
              <a:rPr lang="en-US" altLang="zh-CN" sz="2400" dirty="0" err="1">
                <a:sym typeface="+mn-ea"/>
              </a:rPr>
              <a:t>test.jpg</a:t>
            </a:r>
            <a:r>
              <a:rPr lang="en-US" altLang="zh-CN" sz="2400" dirty="0"/>
              <a:t> </a:t>
            </a:r>
          </a:p>
          <a:p>
            <a:r>
              <a:rPr lang="en-US" altLang="zh-CN" sz="2400" dirty="0"/>
              <a:t>imread</a:t>
            </a:r>
            <a:r>
              <a:rPr lang="zh-CN" altLang="en-US" sz="2400" dirty="0"/>
              <a:t>函数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from scipy.misc import </a:t>
            </a:r>
            <a:r>
              <a:rPr lang="en-US" altLang="zh-CN" sz="2400" dirty="0" err="1">
                <a:sym typeface="+mn-ea"/>
              </a:rPr>
              <a:t>imread</a:t>
            </a:r>
            <a:r>
              <a:rPr lang="en-US" altLang="zh-CN" sz="2400" dirty="0"/>
              <a:t>#</a:t>
            </a:r>
            <a:r>
              <a:rPr lang="zh-CN" altLang="en-US" sz="2400" dirty="0">
                <a:sym typeface="+mn-ea"/>
              </a:rPr>
              <a:t>从</a:t>
            </a:r>
            <a:r>
              <a:rPr lang="en-US" altLang="zh-CN" sz="2400" dirty="0" err="1">
                <a:sym typeface="+mn-ea"/>
              </a:rPr>
              <a:t>scipy.misc</a:t>
            </a:r>
            <a:r>
              <a:rPr lang="zh-CN" altLang="en-US" sz="2400" dirty="0">
                <a:sym typeface="+mn-ea"/>
              </a:rPr>
              <a:t>的库中加载</a:t>
            </a:r>
            <a:r>
              <a:rPr lang="en-US" altLang="zh-CN" sz="2400" dirty="0" err="1">
                <a:sym typeface="+mn-ea"/>
              </a:rPr>
              <a:t>imread</a:t>
            </a:r>
            <a:r>
              <a:rPr lang="zh-CN" altLang="en-US" sz="2400" dirty="0">
                <a:sym typeface="+mn-ea"/>
              </a:rPr>
              <a:t>函数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image = imread('./cat.jpg') #</a:t>
            </a:r>
            <a:r>
              <a:rPr lang="zh-CN" altLang="en-US" sz="2400" dirty="0"/>
              <a:t>读取</a:t>
            </a:r>
            <a:r>
              <a:rPr lang="en-US" altLang="zh-CN" sz="2400" dirty="0"/>
              <a:t>cat.jpg</a:t>
            </a:r>
            <a:r>
              <a:rPr lang="zh-CN" altLang="en-US" sz="2400" dirty="0"/>
              <a:t>图片到</a:t>
            </a:r>
            <a:r>
              <a:rPr lang="en-US" altLang="zh-CN" sz="2400" dirty="0"/>
              <a:t>image</a:t>
            </a:r>
            <a:r>
              <a:rPr lang="zh-CN" altLang="en-US" sz="2400" dirty="0"/>
              <a:t>对象中</a:t>
            </a:r>
            <a:endParaRPr lang="en-US" altLang="zh-CN" sz="2400" dirty="0"/>
          </a:p>
          <a:p>
            <a:r>
              <a:rPr lang="en-US" altLang="zh-CN" sz="2400" dirty="0"/>
              <a:t>imshow</a:t>
            </a:r>
            <a:r>
              <a:rPr lang="zh-CN" altLang="en-US" sz="2400" dirty="0"/>
              <a:t>函数</a:t>
            </a:r>
            <a:endParaRPr lang="en-US" altLang="zh-CN" sz="2400" dirty="0"/>
          </a:p>
          <a:p>
            <a:pPr marL="0" indent="0">
              <a:buNone/>
            </a:pPr>
            <a:r>
              <a:rPr lang="en-US" sz="2400" dirty="0"/>
              <a:t>from </a:t>
            </a:r>
            <a:r>
              <a:rPr lang="en-US" sz="2400" dirty="0" err="1"/>
              <a:t>scipy.</a:t>
            </a:r>
            <a:r>
              <a:rPr sz="2400" dirty="0" err="1"/>
              <a:t>misc.pilutil</a:t>
            </a:r>
            <a:r>
              <a:rPr sz="2400" dirty="0"/>
              <a:t> </a:t>
            </a:r>
            <a:r>
              <a:rPr lang="en-US" sz="2400" dirty="0"/>
              <a:t>import </a:t>
            </a:r>
            <a:r>
              <a:rPr lang="en-US" sz="2400" dirty="0" err="1"/>
              <a:t>imshow</a:t>
            </a:r>
            <a:r>
              <a:rPr lang="en-US" sz="2400" dirty="0"/>
              <a:t> #</a:t>
            </a:r>
            <a:r>
              <a:rPr lang="zh-CN" altLang="en-US" sz="2400" dirty="0"/>
              <a:t>导入</a:t>
            </a:r>
            <a:r>
              <a:rPr lang="en-US" altLang="zh-CN" sz="2400" dirty="0" err="1"/>
              <a:t>imshow</a:t>
            </a:r>
            <a:r>
              <a:rPr lang="zh-CN" altLang="en-US" sz="2400" dirty="0"/>
              <a:t>函数</a:t>
            </a:r>
            <a:endParaRPr sz="2400" dirty="0"/>
          </a:p>
          <a:p>
            <a:pPr marL="0" indent="0">
              <a:buNone/>
            </a:pPr>
            <a:r>
              <a:rPr sz="2400" dirty="0" err="1"/>
              <a:t>imshow</a:t>
            </a:r>
            <a:r>
              <a:rPr sz="2400" dirty="0"/>
              <a:t>(</a:t>
            </a:r>
            <a:r>
              <a:rPr lang="en-US" sz="2400" dirty="0"/>
              <a:t>image</a:t>
            </a:r>
            <a:r>
              <a:rPr sz="2400" dirty="0"/>
              <a:t>)</a:t>
            </a:r>
            <a:r>
              <a:rPr lang="en-US" altLang="zh-CN" sz="2400" dirty="0">
                <a:sym typeface="+mn-ea"/>
              </a:rPr>
              <a:t> #</a:t>
            </a:r>
            <a:r>
              <a:rPr lang="zh-CN" altLang="en-US" sz="2400" dirty="0">
                <a:sym typeface="+mn-ea"/>
              </a:rPr>
              <a:t>展示图像</a:t>
            </a:r>
            <a:endParaRPr lang="en-US" altLang="zh-CN" sz="2400" dirty="0"/>
          </a:p>
          <a:p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2400" dirty="0"/>
          </a:p>
          <a:p>
            <a:endParaRPr kumimoji="1" lang="en-US" altLang="en-US" sz="2400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None/>
              <a:defRPr/>
            </a:pPr>
            <a:r>
              <a:rPr lang="zh-CN" altLang="en-US" dirty="0"/>
              <a:t>计算机视觉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t>31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596901"/>
            <a:ext cx="7315200" cy="715962"/>
          </a:xfrm>
        </p:spPr>
        <p:txBody>
          <a:bodyPr/>
          <a:lstStyle/>
          <a:p>
            <a:r>
              <a:rPr kumimoji="1" lang="en-US" altLang="zh-CN" sz="3600" dirty="0" err="1"/>
              <a:t>Scipy</a:t>
            </a:r>
            <a:r>
              <a:rPr kumimoji="1" lang="en-US" altLang="zh-CN" sz="3600" dirty="0"/>
              <a:t> </a:t>
            </a:r>
            <a:r>
              <a:rPr kumimoji="1" lang="zh-CN" altLang="en-US" sz="3600" dirty="0"/>
              <a:t>数组图像旋转</a:t>
            </a:r>
            <a:r>
              <a:rPr kumimoji="1" lang="en-US" altLang="zh-CN" sz="3600" dirty="0"/>
              <a:t>imresize</a:t>
            </a:r>
            <a:endParaRPr kumimoji="1" lang="zh-CN" altLang="en-US" sz="3600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513205"/>
            <a:ext cx="8229600" cy="4525963"/>
          </a:xfrm>
        </p:spPr>
        <p:txBody>
          <a:bodyPr/>
          <a:lstStyle/>
          <a:p>
            <a:r>
              <a:rPr lang="en-US" sz="2400" dirty="0"/>
              <a:t>from scipy.misc import imresize#</a:t>
            </a:r>
            <a:r>
              <a:rPr lang="zh-CN" altLang="en-US" sz="2400" dirty="0">
                <a:sym typeface="+mn-ea"/>
              </a:rPr>
              <a:t>从</a:t>
            </a:r>
            <a:r>
              <a:rPr lang="en-US" altLang="zh-CN" sz="2400" dirty="0" err="1">
                <a:sym typeface="+mn-ea"/>
              </a:rPr>
              <a:t>scipy.misc</a:t>
            </a:r>
            <a:r>
              <a:rPr lang="zh-CN" altLang="en-US" sz="2400" dirty="0">
                <a:sym typeface="+mn-ea"/>
              </a:rPr>
              <a:t>的库中加载</a:t>
            </a:r>
            <a:r>
              <a:rPr lang="en-US" altLang="zh-CN" sz="2400" dirty="0" err="1">
                <a:sym typeface="+mn-ea"/>
              </a:rPr>
              <a:t>imresize</a:t>
            </a:r>
            <a:r>
              <a:rPr lang="zh-CN" altLang="en-US" sz="2400" dirty="0">
                <a:sym typeface="+mn-ea"/>
              </a:rPr>
              <a:t>函数</a:t>
            </a:r>
            <a:endParaRPr lang="en-US" sz="2400" dirty="0"/>
          </a:p>
          <a:p>
            <a:r>
              <a:rPr lang="en-US" sz="2400" dirty="0"/>
              <a:t>re_image = imresize(image, (100,200)) #</a:t>
            </a:r>
            <a:r>
              <a:rPr lang="zh-CN" altLang="en-US" sz="2400" dirty="0"/>
              <a:t>将图像大小设置为</a:t>
            </a:r>
            <a:r>
              <a:rPr lang="en-US" altLang="zh-CN" sz="2400" dirty="0"/>
              <a:t>100*200</a:t>
            </a:r>
            <a:endParaRPr lang="en-US" sz="2400" dirty="0"/>
          </a:p>
          <a:p>
            <a:endParaRPr kumimoji="1" lang="en-US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805" y="3266440"/>
            <a:ext cx="2773045" cy="2773045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3979545" y="4347845"/>
            <a:ext cx="685800" cy="609600"/>
          </a:xfrm>
          <a:prstGeom prst="rightArrow">
            <a:avLst/>
          </a:prstGeom>
          <a:solidFill>
            <a:srgbClr val="E200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/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235" y="3084195"/>
            <a:ext cx="1620520" cy="281495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None/>
              <a:defRPr/>
            </a:pPr>
            <a:r>
              <a:rPr lang="zh-CN" altLang="en-US" dirty="0"/>
              <a:t>计算机视觉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t>32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596901"/>
            <a:ext cx="7315200" cy="715962"/>
          </a:xfrm>
        </p:spPr>
        <p:txBody>
          <a:bodyPr/>
          <a:lstStyle/>
          <a:p>
            <a:r>
              <a:rPr kumimoji="1" lang="en-US" altLang="zh-CN" sz="3600" dirty="0" err="1"/>
              <a:t>Scipy</a:t>
            </a:r>
            <a:r>
              <a:rPr kumimoji="1" lang="en-US" altLang="zh-CN" sz="3600" dirty="0"/>
              <a:t> </a:t>
            </a:r>
            <a:r>
              <a:rPr kumimoji="1" lang="zh-CN" altLang="en-US" sz="3600" dirty="0"/>
              <a:t>数组图像旋转</a:t>
            </a:r>
            <a:r>
              <a:rPr kumimoji="1" lang="en-US" altLang="zh-CN" sz="3600" dirty="0"/>
              <a:t>imrotate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513205"/>
            <a:ext cx="8229600" cy="4525963"/>
          </a:xfrm>
        </p:spPr>
        <p:txBody>
          <a:bodyPr/>
          <a:lstStyle/>
          <a:p>
            <a:r>
              <a:rPr lang="en-US" sz="2400" dirty="0">
                <a:sym typeface="+mn-ea"/>
              </a:rPr>
              <a:t>from scipy.misc import imrotate#</a:t>
            </a:r>
            <a:r>
              <a:rPr lang="zh-CN" altLang="en-US" sz="2400" dirty="0">
                <a:sym typeface="+mn-ea"/>
              </a:rPr>
              <a:t>从</a:t>
            </a:r>
            <a:r>
              <a:rPr lang="en-US" altLang="zh-CN" sz="2400" dirty="0" err="1">
                <a:sym typeface="+mn-ea"/>
              </a:rPr>
              <a:t>scipy.misc</a:t>
            </a:r>
            <a:r>
              <a:rPr lang="zh-CN" altLang="en-US" sz="2400" dirty="0">
                <a:sym typeface="+mn-ea"/>
              </a:rPr>
              <a:t>的库中加载</a:t>
            </a:r>
            <a:r>
              <a:rPr lang="en-US" altLang="zh-CN" sz="2400" dirty="0" err="1">
                <a:sym typeface="+mn-ea"/>
              </a:rPr>
              <a:t>imrotate</a:t>
            </a:r>
            <a:r>
              <a:rPr lang="zh-CN" altLang="en-US" sz="2400" dirty="0">
                <a:sym typeface="+mn-ea"/>
              </a:rPr>
              <a:t>函数</a:t>
            </a:r>
            <a:endParaRPr lang="en-US" sz="2400" dirty="0"/>
          </a:p>
          <a:p>
            <a:r>
              <a:rPr lang="en-US" sz="2400" dirty="0">
                <a:sym typeface="+mn-ea"/>
              </a:rPr>
              <a:t>rotate_image = imrotate(image, 45) #</a:t>
            </a:r>
            <a:r>
              <a:rPr lang="zh-CN" altLang="en-US" sz="2400" dirty="0">
                <a:sym typeface="+mn-ea"/>
              </a:rPr>
              <a:t>将图像逆时针旋转</a:t>
            </a:r>
            <a:r>
              <a:rPr lang="en-US" altLang="zh-CN" sz="2400" dirty="0">
                <a:sym typeface="+mn-ea"/>
              </a:rPr>
              <a:t>45</a:t>
            </a:r>
            <a:r>
              <a:rPr lang="zh-CN" altLang="en-US" sz="2400" dirty="0">
                <a:sym typeface="+mn-ea"/>
              </a:rPr>
              <a:t>度角</a:t>
            </a:r>
            <a:endParaRPr lang="en-US" sz="2400" dirty="0"/>
          </a:p>
          <a:p>
            <a:endParaRPr kumimoji="1" lang="en-US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805" y="3266440"/>
            <a:ext cx="2773045" cy="27730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055" y="2951480"/>
            <a:ext cx="3369310" cy="3285490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3979545" y="4347845"/>
            <a:ext cx="685800" cy="609600"/>
          </a:xfrm>
          <a:prstGeom prst="rightArrow">
            <a:avLst/>
          </a:prstGeom>
          <a:solidFill>
            <a:srgbClr val="E200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/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None/>
              <a:defRPr/>
            </a:pPr>
            <a:r>
              <a:rPr lang="zh-CN" altLang="en-US" dirty="0"/>
              <a:t>计算机视觉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t>33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596901"/>
            <a:ext cx="7315200" cy="715962"/>
          </a:xfrm>
        </p:spPr>
        <p:txBody>
          <a:bodyPr/>
          <a:lstStyle/>
          <a:p>
            <a:r>
              <a:rPr kumimoji="1" lang="en-US" altLang="zh-CN" sz="3600" dirty="0" err="1"/>
              <a:t>Scipy</a:t>
            </a:r>
            <a:r>
              <a:rPr kumimoji="1" lang="en-US" altLang="zh-CN" sz="3600" dirty="0"/>
              <a:t> </a:t>
            </a:r>
            <a:r>
              <a:rPr kumimoji="1" lang="zh-CN" altLang="en-US" sz="3600" dirty="0"/>
              <a:t>数组图像滤波</a:t>
            </a:r>
            <a:r>
              <a:rPr kumimoji="1" lang="en-US" altLang="zh-CN" sz="3600" dirty="0"/>
              <a:t>imfilter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496695"/>
            <a:ext cx="8229600" cy="4525963"/>
          </a:xfrm>
        </p:spPr>
        <p:txBody>
          <a:bodyPr/>
          <a:lstStyle/>
          <a:p>
            <a:r>
              <a:rPr lang="en-US" sz="2400" dirty="0">
                <a:sym typeface="+mn-ea"/>
              </a:rPr>
              <a:t>from scipy.misc import imfilter#</a:t>
            </a:r>
            <a:r>
              <a:rPr lang="zh-CN" altLang="en-US" sz="2400" dirty="0">
                <a:sym typeface="+mn-ea"/>
              </a:rPr>
              <a:t>从</a:t>
            </a:r>
            <a:r>
              <a:rPr lang="en-US" altLang="zh-CN" sz="2400" dirty="0" err="1">
                <a:sym typeface="+mn-ea"/>
              </a:rPr>
              <a:t>scipy.misc</a:t>
            </a:r>
            <a:r>
              <a:rPr lang="zh-CN" altLang="en-US" sz="2400" dirty="0">
                <a:sym typeface="+mn-ea"/>
              </a:rPr>
              <a:t>的库中加载</a:t>
            </a:r>
            <a:r>
              <a:rPr lang="en-US" altLang="zh-CN" sz="2400" dirty="0" err="1">
                <a:sym typeface="+mn-ea"/>
              </a:rPr>
              <a:t>imfilter</a:t>
            </a:r>
            <a:r>
              <a:rPr lang="zh-CN" altLang="en-US" sz="2400" dirty="0">
                <a:sym typeface="+mn-ea"/>
              </a:rPr>
              <a:t>函数</a:t>
            </a:r>
            <a:endParaRPr lang="en-US" sz="2400" dirty="0"/>
          </a:p>
          <a:p>
            <a:r>
              <a:rPr lang="en-US" sz="2400" dirty="0">
                <a:sym typeface="+mn-ea"/>
              </a:rPr>
              <a:t>filter_image = ndimage.(image, “blur”) #</a:t>
            </a:r>
            <a:r>
              <a:rPr lang="zh-CN" altLang="en-US" sz="2400" dirty="0">
                <a:sym typeface="+mn-ea"/>
              </a:rPr>
              <a:t>将图像进行模糊滤波</a:t>
            </a:r>
            <a:endParaRPr kumimoji="1" lang="en-US" altLang="zh-CN" sz="2400" dirty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" y="3245009"/>
            <a:ext cx="2867025" cy="2867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770" y="3054985"/>
            <a:ext cx="3234690" cy="3146425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3979545" y="4347845"/>
            <a:ext cx="685800" cy="609600"/>
          </a:xfrm>
          <a:prstGeom prst="rightArrow">
            <a:avLst/>
          </a:prstGeom>
          <a:solidFill>
            <a:srgbClr val="E200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/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None/>
              <a:defRPr/>
            </a:pPr>
            <a:r>
              <a:rPr lang="zh-CN" altLang="en-US" dirty="0"/>
              <a:t>计算机视觉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t>34</a:t>
            </a:fld>
            <a:endParaRPr lang="en-US" altLang="zh-C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2971800"/>
            <a:ext cx="7315200" cy="1143000"/>
          </a:xfrm>
        </p:spPr>
        <p:txBody>
          <a:bodyPr/>
          <a:lstStyle/>
          <a:p>
            <a:pPr algn="ctr"/>
            <a:r>
              <a:rPr lang="en-US" altLang="zh-CN" sz="7200" dirty="0"/>
              <a:t>Thanks!</a:t>
            </a:r>
            <a:endParaRPr lang="en-US" sz="7200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None/>
              <a:defRPr/>
            </a:pPr>
            <a:r>
              <a:rPr lang="zh-CN" altLang="en-US" dirty="0"/>
              <a:t>计算机视觉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t>4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596901"/>
            <a:ext cx="7315200" cy="715962"/>
          </a:xfrm>
        </p:spPr>
        <p:txBody>
          <a:bodyPr/>
          <a:lstStyle/>
          <a:p>
            <a:r>
              <a:rPr kumimoji="1" lang="en-US" altLang="zh-CN" sz="3600"/>
              <a:t>PIL</a:t>
            </a:r>
            <a:r>
              <a:rPr kumimoji="1" lang="zh-CN" altLang="en-US" sz="3600"/>
              <a:t> 灰度图像</a:t>
            </a:r>
            <a:r>
              <a:rPr kumimoji="1" lang="zh-CN" altLang="en-US" sz="3600" dirty="0"/>
              <a:t>转换 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209800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2000" dirty="0"/>
              <a:t>from PIL import Image</a:t>
            </a:r>
            <a:r>
              <a:rPr kumimoji="1" lang="zh-CN" altLang="en-US" sz="2000" dirty="0"/>
              <a:t>  </a:t>
            </a:r>
            <a:r>
              <a:rPr kumimoji="1" lang="en-US" altLang="zh-CN" sz="2000" dirty="0"/>
              <a:t>#</a:t>
            </a:r>
            <a:r>
              <a:rPr kumimoji="1" lang="zh-CN" altLang="en-US" sz="2000" dirty="0"/>
              <a:t>使用库</a:t>
            </a:r>
            <a:endParaRPr kumimoji="1" lang="en-US" altLang="zh-CN" sz="2000" dirty="0"/>
          </a:p>
          <a:p>
            <a:pPr marL="0" indent="0">
              <a:buNone/>
            </a:pPr>
            <a:r>
              <a:rPr kumimoji="1" lang="en-US" altLang="zh-CN" sz="2000" dirty="0" err="1"/>
              <a:t>pil_im</a:t>
            </a:r>
            <a:r>
              <a:rPr kumimoji="1" lang="en-US" altLang="zh-CN" sz="2000" dirty="0"/>
              <a:t> = </a:t>
            </a:r>
            <a:r>
              <a:rPr kumimoji="1" lang="en-US" altLang="zh-CN" sz="2000" dirty="0" err="1"/>
              <a:t>Image.open</a:t>
            </a:r>
            <a:r>
              <a:rPr kumimoji="1" lang="en-US" altLang="zh-CN" sz="2000" dirty="0"/>
              <a:t>(‘</a:t>
            </a:r>
            <a:r>
              <a:rPr kumimoji="1" lang="en-US" altLang="zh-CN" sz="2000" dirty="0" err="1"/>
              <a:t>northdome.jpg</a:t>
            </a:r>
            <a:r>
              <a:rPr kumimoji="1" lang="en-US" altLang="zh-CN" sz="2000" dirty="0"/>
              <a:t>’) #</a:t>
            </a:r>
            <a:r>
              <a:rPr kumimoji="1" lang="zh-CN" altLang="en-US" sz="2000" dirty="0"/>
              <a:t>打开一张图像，</a:t>
            </a:r>
            <a:r>
              <a:rPr kumimoji="1" lang="en-US" altLang="zh-CN" sz="2000" dirty="0" err="1"/>
              <a:t>im</a:t>
            </a:r>
            <a:r>
              <a:rPr kumimoji="1" lang="zh-CN" altLang="en-US" sz="2000" dirty="0"/>
              <a:t>是一个图像对象。仅打开图像无法显示，如果要显示出来参见</a:t>
            </a:r>
            <a:r>
              <a:rPr kumimoji="1" lang="en-US" altLang="zh-CN" sz="2000" dirty="0" err="1"/>
              <a:t>Matplotlib</a:t>
            </a:r>
            <a:r>
              <a:rPr kumimoji="1" lang="zh-CN" altLang="en-US" sz="2000" dirty="0"/>
              <a:t>库的内容</a:t>
            </a:r>
          </a:p>
          <a:p>
            <a:pPr marL="0" indent="0">
              <a:buNone/>
            </a:pPr>
            <a:r>
              <a:rPr kumimoji="1" lang="en-US" altLang="zh-CN" sz="2000" dirty="0"/>
              <a:t>pil_im2 = </a:t>
            </a:r>
            <a:r>
              <a:rPr kumimoji="1" lang="en-US" altLang="zh-CN" sz="2000" dirty="0" err="1"/>
              <a:t>pil_im.convert</a:t>
            </a:r>
            <a:r>
              <a:rPr kumimoji="1" lang="en-US" altLang="zh-CN" sz="2000" dirty="0"/>
              <a:t>(‘L’) #</a:t>
            </a:r>
            <a:r>
              <a:rPr kumimoji="1" lang="zh-CN" altLang="en-US" sz="2000" dirty="0"/>
              <a:t>将</a:t>
            </a:r>
            <a:r>
              <a:rPr kumimoji="1" lang="en-US" altLang="zh-CN" sz="2000" dirty="0" err="1"/>
              <a:t>im</a:t>
            </a:r>
            <a:r>
              <a:rPr kumimoji="1" lang="zh-CN" altLang="en-US" sz="2000" dirty="0"/>
              <a:t>转换成灰度图像</a:t>
            </a:r>
            <a:r>
              <a:rPr kumimoji="1" lang="en-US" altLang="zh-CN" sz="2000" dirty="0"/>
              <a:t>,’L’</a:t>
            </a:r>
            <a:r>
              <a:rPr kumimoji="1" lang="zh-CN" altLang="en-US" sz="2000" dirty="0"/>
              <a:t>是灰度图像的格式</a:t>
            </a:r>
          </a:p>
          <a:p>
            <a:pPr marL="0" indent="0">
              <a:buNone/>
            </a:pPr>
            <a:r>
              <a:rPr kumimoji="1" lang="en-US" altLang="zh-CN" sz="2000" dirty="0"/>
              <a:t>pil_im2.save(‘</a:t>
            </a:r>
            <a:r>
              <a:rPr kumimoji="1" lang="en-US" altLang="zh-CN" sz="2000" dirty="0" err="1"/>
              <a:t>graydome.tiff</a:t>
            </a:r>
            <a:r>
              <a:rPr kumimoji="1" lang="en-US" altLang="zh-CN" sz="2000" dirty="0"/>
              <a:t>’) #</a:t>
            </a:r>
            <a:r>
              <a:rPr kumimoji="1" lang="zh-CN" altLang="en-US" sz="2000" dirty="0"/>
              <a:t>将</a:t>
            </a:r>
            <a:r>
              <a:rPr kumimoji="1" lang="en-US" altLang="zh-CN" sz="2000" dirty="0"/>
              <a:t>im2</a:t>
            </a:r>
            <a:r>
              <a:rPr kumimoji="1" lang="zh-CN" altLang="en-US" sz="2000" dirty="0"/>
              <a:t>存储为</a:t>
            </a:r>
            <a:r>
              <a:rPr kumimoji="1" lang="en-US" altLang="zh-CN" sz="2000" dirty="0" err="1"/>
              <a:t>graydome.tiff</a:t>
            </a:r>
            <a:r>
              <a:rPr kumimoji="1" lang="en-US" altLang="zh-CN" sz="2000" dirty="0"/>
              <a:t> </a:t>
            </a:r>
            <a:r>
              <a:rPr kumimoji="1" lang="zh-CN" altLang="en-US" sz="2000" dirty="0"/>
              <a:t>。</a:t>
            </a:r>
            <a:r>
              <a:rPr kumimoji="1" lang="en-US" altLang="zh-CN" sz="2000" dirty="0"/>
              <a:t>PIL</a:t>
            </a:r>
            <a:r>
              <a:rPr kumimoji="1" lang="zh-CN" altLang="en-US" sz="2000" dirty="0"/>
              <a:t>可以根据图像的后缀名确定图像格式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48874" y="6007743"/>
            <a:ext cx="1327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err="1"/>
              <a:t>northdome.jpg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019800" y="6007742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err="1"/>
              <a:t>graydome.tiff</a:t>
            </a:r>
            <a:endParaRPr lang="en-US" sz="1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49" y="3697096"/>
            <a:ext cx="3929658" cy="24023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1" y="3684587"/>
            <a:ext cx="3950120" cy="241484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None/>
              <a:defRPr/>
            </a:pPr>
            <a:r>
              <a:rPr lang="zh-CN" altLang="en-US" dirty="0"/>
              <a:t>计算机视觉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t>5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596901"/>
            <a:ext cx="7315200" cy="715962"/>
          </a:xfrm>
        </p:spPr>
        <p:txBody>
          <a:bodyPr/>
          <a:lstStyle/>
          <a:p>
            <a:r>
              <a:rPr kumimoji="1" lang="en-US" altLang="zh-CN" sz="3600" dirty="0"/>
              <a:t>PIL</a:t>
            </a:r>
            <a:r>
              <a:rPr kumimoji="1" lang="zh-CN" altLang="en-US" sz="3600" dirty="0"/>
              <a:t> 缩略图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3546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2000" dirty="0" err="1"/>
              <a:t>pil_im.thumbnail</a:t>
            </a:r>
            <a:r>
              <a:rPr kumimoji="1" lang="en-US" altLang="zh-CN" sz="2000" dirty="0"/>
              <a:t>((256,256)) #</a:t>
            </a:r>
            <a:r>
              <a:rPr kumimoji="1" lang="zh-CN" altLang="en-US" sz="2000" dirty="0"/>
              <a:t>生成</a:t>
            </a:r>
            <a:r>
              <a:rPr kumimoji="1" lang="en-US" altLang="zh-CN" sz="2000" dirty="0" err="1"/>
              <a:t>pil_im</a:t>
            </a:r>
            <a:r>
              <a:rPr kumimoji="1" lang="zh-CN" altLang="en-US" sz="2000" dirty="0"/>
              <a:t>的缩略图，尺寸为</a:t>
            </a:r>
            <a:r>
              <a:rPr kumimoji="1" lang="en-US" altLang="zh-CN" sz="2000" dirty="0"/>
              <a:t>256*256</a:t>
            </a:r>
            <a:r>
              <a:rPr kumimoji="1" lang="zh-CN" altLang="en-US" sz="2000" dirty="0"/>
              <a:t>。</a:t>
            </a:r>
            <a:r>
              <a:rPr kumimoji="1" lang="zh-CN" altLang="en-US" sz="2000" dirty="0">
                <a:highlight>
                  <a:srgbClr val="FFFF00"/>
                </a:highlight>
              </a:rPr>
              <a:t>缩略图不会改变图像的比例，最长边保留缩略图的尺寸</a:t>
            </a:r>
            <a:r>
              <a:rPr kumimoji="1" lang="zh-CN" altLang="en-US" sz="2000" dirty="0"/>
              <a:t>。</a:t>
            </a:r>
          </a:p>
          <a:p>
            <a:pPr marL="0" indent="0">
              <a:buNone/>
            </a:pPr>
            <a:endParaRPr kumimoji="1" lang="zh-CN" alt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09" y="2362200"/>
            <a:ext cx="5858342" cy="3581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519" y="4720828"/>
            <a:ext cx="2006600" cy="12227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79476" y="5962054"/>
            <a:ext cx="1327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err="1"/>
              <a:t>northdome.jpg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7103571" y="5951527"/>
            <a:ext cx="1249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t</a:t>
            </a:r>
            <a:r>
              <a:rPr lang="en-US" sz="1400"/>
              <a:t>humbnail.jpg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7152881" y="438196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256</a:t>
            </a:r>
            <a:r>
              <a:rPr lang="zh-CN" altLang="en-US" dirty="0"/>
              <a:t>*</a:t>
            </a:r>
            <a:r>
              <a:rPr lang="en-US" altLang="zh-CN" dirty="0"/>
              <a:t>156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84695" y="270408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/>
              <a:t>1500</a:t>
            </a:r>
            <a:r>
              <a:rPr lang="zh-CN" altLang="en-US" dirty="0"/>
              <a:t>*</a:t>
            </a:r>
            <a:r>
              <a:rPr lang="is-IS" dirty="0"/>
              <a:t>917</a:t>
            </a:r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None/>
              <a:defRPr/>
            </a:pPr>
            <a:r>
              <a:rPr lang="zh-CN" altLang="en-US" dirty="0"/>
              <a:t>计算机视觉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t>6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596901"/>
            <a:ext cx="7315200" cy="715962"/>
          </a:xfrm>
        </p:spPr>
        <p:txBody>
          <a:bodyPr/>
          <a:lstStyle/>
          <a:p>
            <a:r>
              <a:rPr kumimoji="1" lang="en-US" altLang="zh-CN" sz="3600" dirty="0"/>
              <a:t>PIL</a:t>
            </a:r>
            <a:r>
              <a:rPr kumimoji="1" lang="zh-CN" altLang="en-US" sz="3600" dirty="0"/>
              <a:t> 修改部分像素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6646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2000" dirty="0"/>
              <a:t>box = (400,400,700,700) #</a:t>
            </a:r>
            <a:r>
              <a:rPr kumimoji="1" lang="zh-CN" altLang="en-US" sz="2000" dirty="0"/>
              <a:t>从图像选定一个区域，前两个代表左上角的坐标，后两个代表右下角。</a:t>
            </a:r>
            <a:r>
              <a:rPr kumimoji="1" lang="en-US" altLang="zh-CN" sz="2000" dirty="0"/>
              <a:t>PIL</a:t>
            </a:r>
            <a:r>
              <a:rPr kumimoji="1" lang="zh-CN" altLang="en-US" sz="2000" dirty="0"/>
              <a:t>中以图像左上角为原点</a:t>
            </a:r>
            <a:r>
              <a:rPr kumimoji="1" lang="en-US" altLang="zh-CN" sz="2000" dirty="0"/>
              <a:t>(0, 0)</a:t>
            </a:r>
            <a:endParaRPr kumimoji="1" lang="zh-CN" altLang="en-US" sz="2000" dirty="0"/>
          </a:p>
          <a:p>
            <a:pPr marL="0" indent="0">
              <a:buNone/>
            </a:pPr>
            <a:r>
              <a:rPr kumimoji="1" lang="en-US" altLang="zh-CN" sz="2000" dirty="0"/>
              <a:t>region = </a:t>
            </a:r>
            <a:r>
              <a:rPr kumimoji="1" lang="en-US" altLang="zh-CN" sz="2000" dirty="0" err="1"/>
              <a:t>pil_im.crop</a:t>
            </a:r>
            <a:r>
              <a:rPr kumimoji="1" lang="en-US" altLang="zh-CN" sz="2000" dirty="0"/>
              <a:t>(box) #</a:t>
            </a:r>
            <a:r>
              <a:rPr kumimoji="1" lang="zh-CN" altLang="en-US" sz="2000" dirty="0"/>
              <a:t>从</a:t>
            </a:r>
            <a:r>
              <a:rPr kumimoji="1" lang="en-US" altLang="zh-CN" sz="2000" dirty="0" err="1"/>
              <a:t>pil_im</a:t>
            </a:r>
            <a:r>
              <a:rPr kumimoji="1" lang="zh-CN" altLang="en-US" sz="2000" dirty="0"/>
              <a:t>中截取以</a:t>
            </a:r>
            <a:r>
              <a:rPr kumimoji="1" lang="en-US" altLang="zh-CN" sz="2000" dirty="0"/>
              <a:t>box</a:t>
            </a:r>
            <a:r>
              <a:rPr kumimoji="1" lang="zh-CN" altLang="en-US" sz="2000" dirty="0"/>
              <a:t>坐标为参考的图像</a:t>
            </a:r>
            <a:endParaRPr kumimoji="1" lang="en-US" altLang="zh-CN" sz="2000" dirty="0"/>
          </a:p>
          <a:p>
            <a:pPr marL="0" indent="0">
              <a:buNone/>
            </a:pPr>
            <a:r>
              <a:rPr kumimoji="1" lang="en-US" altLang="zh-CN" sz="2000" dirty="0"/>
              <a:t>region = </a:t>
            </a:r>
            <a:r>
              <a:rPr kumimoji="1" lang="en-US" altLang="zh-CN" sz="2000" dirty="0" err="1"/>
              <a:t>region.transpose</a:t>
            </a:r>
            <a:r>
              <a:rPr kumimoji="1" lang="en-US" altLang="zh-CN" sz="2000" dirty="0"/>
              <a:t>(Image.ROTATE_180) #</a:t>
            </a:r>
            <a:r>
              <a:rPr kumimoji="1" lang="zh-CN" altLang="en-US" sz="2000" dirty="0"/>
              <a:t>将图像旋转</a:t>
            </a:r>
            <a:r>
              <a:rPr kumimoji="1" lang="en-US" altLang="zh-CN" sz="2000" dirty="0"/>
              <a:t>180</a:t>
            </a:r>
            <a:r>
              <a:rPr kumimoji="1" lang="zh-CN" altLang="en-US" sz="2000" dirty="0"/>
              <a:t>度</a:t>
            </a:r>
          </a:p>
          <a:p>
            <a:pPr marL="0" indent="0">
              <a:buNone/>
            </a:pPr>
            <a:r>
              <a:rPr kumimoji="1" lang="en-US" altLang="zh-CN" sz="2000" dirty="0" err="1"/>
              <a:t>pil_im.paste</a:t>
            </a:r>
            <a:r>
              <a:rPr kumimoji="1" lang="en-US" altLang="zh-CN" sz="2000" dirty="0"/>
              <a:t>(</a:t>
            </a:r>
            <a:r>
              <a:rPr kumimoji="1" lang="en-US" altLang="zh-CN" sz="2000" dirty="0" err="1"/>
              <a:t>region,box</a:t>
            </a:r>
            <a:r>
              <a:rPr kumimoji="1" lang="en-US" altLang="zh-CN" sz="2000" dirty="0"/>
              <a:t>) #</a:t>
            </a:r>
            <a:r>
              <a:rPr kumimoji="1" lang="zh-CN" altLang="en-US" sz="2000" dirty="0"/>
              <a:t>在</a:t>
            </a:r>
            <a:r>
              <a:rPr kumimoji="1" lang="en-US" altLang="zh-CN" sz="2000" dirty="0" err="1"/>
              <a:t>pil_im</a:t>
            </a:r>
            <a:r>
              <a:rPr kumimoji="1" lang="zh-CN" altLang="en-US" sz="2000" dirty="0"/>
              <a:t>上把</a:t>
            </a:r>
            <a:r>
              <a:rPr kumimoji="1" lang="en-US" altLang="zh-CN" sz="2000" dirty="0"/>
              <a:t>box</a:t>
            </a:r>
            <a:r>
              <a:rPr kumimoji="1" lang="zh-CN" altLang="en-US" sz="2000" dirty="0"/>
              <a:t>位置的图像换为</a:t>
            </a:r>
            <a:r>
              <a:rPr kumimoji="1" lang="en-US" altLang="zh-CN" sz="2000" dirty="0" err="1"/>
              <a:t>reigon</a:t>
            </a:r>
            <a:r>
              <a:rPr kumimoji="1" lang="zh-CN" altLang="en-US" sz="2000" dirty="0"/>
              <a:t>的图像</a:t>
            </a:r>
            <a:endParaRPr kumimoji="1" lang="en-US" altLang="zh-CN" sz="2000" dirty="0"/>
          </a:p>
          <a:p>
            <a:pPr marL="0" indent="0">
              <a:buNone/>
            </a:pPr>
            <a:endParaRPr kumimoji="1" lang="zh-CN" alt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345" y="3515237"/>
            <a:ext cx="3888110" cy="23769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515237"/>
            <a:ext cx="3889607" cy="237784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95627" y="5895724"/>
            <a:ext cx="1327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err="1"/>
              <a:t>northdome.jpg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5980061" y="5916528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transpose.jpg</a:t>
            </a:r>
            <a:endParaRPr lang="en-US" sz="1400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None/>
              <a:defRPr/>
            </a:pPr>
            <a:r>
              <a:rPr lang="zh-CN" altLang="en-US" dirty="0"/>
              <a:t>计算机视觉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t>7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596901"/>
            <a:ext cx="7315200" cy="715962"/>
          </a:xfrm>
        </p:spPr>
        <p:txBody>
          <a:bodyPr/>
          <a:lstStyle/>
          <a:p>
            <a:r>
              <a:rPr kumimoji="1" lang="en-US" altLang="zh-CN" sz="3600" dirty="0"/>
              <a:t>PIL</a:t>
            </a:r>
            <a:r>
              <a:rPr kumimoji="1" lang="zh-CN" altLang="en-US" sz="3600" dirty="0"/>
              <a:t> 旋转 更改尺寸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sz="2000" dirty="0"/>
              <a:t>pil_im3 = </a:t>
            </a:r>
            <a:r>
              <a:rPr kumimoji="1" lang="en-US" altLang="zh-CN" sz="2000" dirty="0" err="1"/>
              <a:t>pil_im.rotate</a:t>
            </a:r>
            <a:r>
              <a:rPr kumimoji="1" lang="en-US" altLang="zh-CN" sz="2000" dirty="0"/>
              <a:t>(60) #</a:t>
            </a:r>
            <a:r>
              <a:rPr kumimoji="1" lang="zh-CN" altLang="en-US" sz="2000" dirty="0"/>
              <a:t>图像逆时针旋转</a:t>
            </a:r>
            <a:r>
              <a:rPr kumimoji="1" lang="en-US" altLang="zh-CN" sz="2000" dirty="0"/>
              <a:t>60</a:t>
            </a:r>
            <a:r>
              <a:rPr kumimoji="1" lang="zh-CN" altLang="en-US" sz="2000" dirty="0"/>
              <a:t>度，以图像几何中心为轴进行旋转，保留图像的比例，没有内容部分用黑色填充</a:t>
            </a:r>
          </a:p>
          <a:p>
            <a:pPr marL="0" indent="0">
              <a:buNone/>
            </a:pPr>
            <a:r>
              <a:rPr kumimoji="1" lang="en-US" altLang="zh-CN" sz="2000" dirty="0"/>
              <a:t>pil_im4 = </a:t>
            </a:r>
            <a:r>
              <a:rPr kumimoji="1" lang="en-US" altLang="zh-CN" sz="2000" dirty="0" err="1"/>
              <a:t>pil_im.resize</a:t>
            </a:r>
            <a:r>
              <a:rPr kumimoji="1" lang="en-US" altLang="zh-CN" sz="2000" dirty="0"/>
              <a:t>((512,512)) #</a:t>
            </a:r>
            <a:r>
              <a:rPr kumimoji="1" lang="zh-CN" altLang="en-US" sz="2000" dirty="0"/>
              <a:t>调整</a:t>
            </a:r>
            <a:r>
              <a:rPr kumimoji="1" lang="en-US" altLang="zh-CN" sz="2000" dirty="0" err="1"/>
              <a:t>pil_im</a:t>
            </a:r>
            <a:r>
              <a:rPr kumimoji="1" lang="zh-CN" altLang="en-US" sz="2000" dirty="0"/>
              <a:t>的尺寸为</a:t>
            </a:r>
            <a:r>
              <a:rPr kumimoji="1" lang="en-US" altLang="zh-CN" sz="2000" dirty="0"/>
              <a:t>512</a:t>
            </a:r>
            <a:r>
              <a:rPr kumimoji="1" lang="zh-CN" altLang="en-US" sz="2000" dirty="0"/>
              <a:t>*</a:t>
            </a:r>
            <a:r>
              <a:rPr kumimoji="1" lang="en-US" altLang="zh-CN" sz="2000" dirty="0"/>
              <a:t>512</a:t>
            </a:r>
            <a:r>
              <a:rPr kumimoji="1" lang="zh-CN" altLang="en-US" sz="2000" dirty="0"/>
              <a:t>，图片的比例发生了变化。</a:t>
            </a:r>
          </a:p>
          <a:p>
            <a:pPr marL="0" indent="0">
              <a:buNone/>
            </a:pPr>
            <a:endParaRPr kumimoji="1" lang="zh-CN" alt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048000"/>
            <a:ext cx="4054305" cy="24785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868592"/>
            <a:ext cx="2639613" cy="26396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95979" y="5628230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rotate_60.jpg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6458673" y="5590572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resize.jpg</a:t>
            </a:r>
            <a:endParaRPr lang="en-US" sz="1400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None/>
              <a:defRPr/>
            </a:pPr>
            <a:r>
              <a:rPr lang="zh-CN" altLang="en-US" dirty="0"/>
              <a:t>计算机视觉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t>8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596901"/>
            <a:ext cx="7315200" cy="715962"/>
          </a:xfrm>
        </p:spPr>
        <p:txBody>
          <a:bodyPr/>
          <a:lstStyle/>
          <a:p>
            <a:r>
              <a:rPr kumimoji="1" lang="en-US" altLang="zh-CN" sz="3600" dirty="0"/>
              <a:t>PIL</a:t>
            </a:r>
            <a:r>
              <a:rPr kumimoji="1" lang="zh-CN" altLang="en-US" sz="3600" dirty="0"/>
              <a:t> </a:t>
            </a:r>
            <a:r>
              <a:rPr kumimoji="1" lang="zh-CN" altLang="en-US" sz="3600" dirty="0">
                <a:sym typeface="+mn-ea"/>
              </a:rPr>
              <a:t>翻转 </a:t>
            </a:r>
            <a:r>
              <a:rPr kumimoji="1" lang="zh-CN" altLang="en-US" sz="3600" dirty="0"/>
              <a:t> 粘贴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sz="2000" dirty="0">
                <a:sym typeface="+mn-ea"/>
              </a:rPr>
              <a:t>pil_im5</a:t>
            </a:r>
            <a:r>
              <a:rPr kumimoji="1" lang="zh-CN" altLang="en-US" sz="2000" dirty="0"/>
              <a:t> = </a:t>
            </a:r>
            <a:r>
              <a:rPr kumimoji="1" lang="en-US" altLang="zh-CN" sz="2000" dirty="0" err="1">
                <a:sym typeface="+mn-ea"/>
              </a:rPr>
              <a:t>pil_im</a:t>
            </a:r>
            <a:r>
              <a:rPr kumimoji="1" lang="zh-CN" altLang="en-US" sz="2000" dirty="0"/>
              <a:t>.transpose(Image.FLIP_LEFT_RIGHT) </a:t>
            </a:r>
            <a:r>
              <a:rPr kumimoji="1" lang="en-US" altLang="zh-CN" sz="2000" dirty="0"/>
              <a:t>#</a:t>
            </a:r>
            <a:r>
              <a:rPr kumimoji="1" lang="zh-CN" altLang="en-US" sz="2000" dirty="0"/>
              <a:t>图像进行左右翻转</a:t>
            </a:r>
          </a:p>
          <a:p>
            <a:pPr marL="0" indent="0">
              <a:buNone/>
            </a:pPr>
            <a:r>
              <a:rPr kumimoji="1" lang="en-US" altLang="zh-CN" sz="2000" dirty="0">
                <a:sym typeface="+mn-ea"/>
              </a:rPr>
              <a:t>pil_im6</a:t>
            </a:r>
            <a:r>
              <a:rPr kumimoji="1" lang="zh-CN" altLang="en-US" sz="2000" dirty="0">
                <a:sym typeface="+mn-ea"/>
              </a:rPr>
              <a:t> = </a:t>
            </a:r>
            <a:r>
              <a:rPr kumimoji="1" lang="en-US" altLang="zh-CN" sz="2000" dirty="0" err="1">
                <a:sym typeface="+mn-ea"/>
              </a:rPr>
              <a:t>pil_im</a:t>
            </a:r>
            <a:r>
              <a:rPr kumimoji="1" lang="zh-CN" altLang="en-US" sz="2000" dirty="0">
                <a:sym typeface="+mn-ea"/>
              </a:rPr>
              <a:t>.transpose(Image.FLIP_</a:t>
            </a:r>
            <a:r>
              <a:rPr kumimoji="1" lang="en-US" altLang="zh-CN" sz="2000" dirty="0">
                <a:sym typeface="+mn-ea"/>
              </a:rPr>
              <a:t>TOP</a:t>
            </a:r>
            <a:r>
              <a:rPr kumimoji="1" lang="zh-CN" altLang="en-US" sz="2000" dirty="0">
                <a:sym typeface="+mn-ea"/>
              </a:rPr>
              <a:t>_RIGHT) </a:t>
            </a:r>
            <a:r>
              <a:rPr kumimoji="1" lang="en-US" altLang="zh-CN" sz="2000" dirty="0">
                <a:sym typeface="+mn-ea"/>
              </a:rPr>
              <a:t>#</a:t>
            </a:r>
            <a:r>
              <a:rPr kumimoji="1" lang="zh-CN" altLang="en-US" sz="2000" dirty="0">
                <a:sym typeface="+mn-ea"/>
              </a:rPr>
              <a:t>图像进行上下翻转</a:t>
            </a:r>
            <a:endParaRPr kumimoji="1" lang="zh-CN" altLang="en-US" sz="2000" dirty="0"/>
          </a:p>
          <a:p>
            <a:pPr marL="0" indent="0">
              <a:buNone/>
            </a:pPr>
            <a:r>
              <a:rPr kumimoji="1" lang="zh-CN" altLang="en-US" sz="2000" dirty="0"/>
              <a:t>logo = Image.open(os.path.join(data_path,'thumbsup.png'))</a:t>
            </a:r>
            <a:r>
              <a:rPr kumimoji="1" lang="en-US" altLang="zh-CN" sz="2000" dirty="0"/>
              <a:t>#</a:t>
            </a:r>
            <a:r>
              <a:rPr kumimoji="1" lang="zh-CN" altLang="en-US" sz="2000" dirty="0"/>
              <a:t>读取</a:t>
            </a:r>
            <a:r>
              <a:rPr kumimoji="1" lang="en-US" altLang="zh-CN" sz="2000" dirty="0"/>
              <a:t>logo</a:t>
            </a:r>
            <a:r>
              <a:rPr kumimoji="1" lang="zh-CN" altLang="en-US" sz="2000" dirty="0"/>
              <a:t>图像</a:t>
            </a:r>
          </a:p>
          <a:p>
            <a:pPr marL="0" indent="0">
              <a:buNone/>
            </a:pPr>
            <a:r>
              <a:rPr kumimoji="1" lang="zh-CN" altLang="en-US" sz="2000" dirty="0"/>
              <a:t>position = ((</a:t>
            </a:r>
            <a:r>
              <a:rPr kumimoji="1" lang="en-US" altLang="zh-CN" sz="2000" dirty="0" err="1">
                <a:sym typeface="+mn-ea"/>
              </a:rPr>
              <a:t>pil_im</a:t>
            </a:r>
            <a:r>
              <a:rPr kumimoji="1" lang="zh-CN" altLang="en-US" sz="2000" dirty="0"/>
              <a:t>.width-logo.width),(</a:t>
            </a:r>
            <a:r>
              <a:rPr kumimoji="1" lang="en-US" altLang="zh-CN" sz="2000" dirty="0" err="1">
                <a:sym typeface="+mn-ea"/>
              </a:rPr>
              <a:t>pil_im</a:t>
            </a:r>
            <a:r>
              <a:rPr kumimoji="1" lang="zh-CN" altLang="en-US" sz="2000" dirty="0"/>
              <a:t>.height-logo.height))</a:t>
            </a:r>
            <a:r>
              <a:rPr kumimoji="1" lang="en-US" altLang="zh-CN" sz="2000" dirty="0"/>
              <a:t>#</a:t>
            </a:r>
            <a:r>
              <a:rPr kumimoji="1" lang="zh-CN" altLang="en-US" sz="2000" dirty="0"/>
              <a:t>指定要粘贴的左上角坐标</a:t>
            </a:r>
          </a:p>
          <a:p>
            <a:pPr marL="0" indent="0">
              <a:buNone/>
            </a:pPr>
            <a:r>
              <a:rPr kumimoji="1" lang="en-US" altLang="zh-CN" sz="2000" dirty="0" err="1">
                <a:sym typeface="+mn-ea"/>
              </a:rPr>
              <a:t>pil_im</a:t>
            </a:r>
            <a:r>
              <a:rPr kumimoji="1" lang="zh-CN" altLang="en-US" sz="2000" dirty="0"/>
              <a:t>.paste(logo,position)</a:t>
            </a:r>
            <a:r>
              <a:rPr kumimoji="1" lang="en-US" altLang="zh-CN" sz="2000" dirty="0"/>
              <a:t>#</a:t>
            </a:r>
            <a:r>
              <a:rPr kumimoji="1" lang="zh-CN" altLang="en-US" sz="2000" dirty="0"/>
              <a:t>粘贴图像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78834" y="5936205"/>
            <a:ext cx="110299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transleft.jpg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6527888" y="5936012"/>
            <a:ext cx="9055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paste.jpg</a:t>
            </a:r>
            <a:endParaRPr lang="en-US" sz="14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130" y="3564255"/>
            <a:ext cx="3752850" cy="2371725"/>
          </a:xfrm>
          <a:prstGeom prst="rect">
            <a:avLst/>
          </a:prstGeom>
        </p:spPr>
      </p:pic>
      <p:pic>
        <p:nvPicPr>
          <p:cNvPr id="13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" y="3743960"/>
            <a:ext cx="3585210" cy="219202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None/>
              <a:defRPr/>
            </a:pPr>
            <a:r>
              <a:rPr lang="zh-CN" altLang="en-US" dirty="0"/>
              <a:t>计算机视觉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t>9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596901"/>
            <a:ext cx="7315200" cy="715962"/>
          </a:xfrm>
        </p:spPr>
        <p:txBody>
          <a:bodyPr/>
          <a:lstStyle/>
          <a:p>
            <a:r>
              <a:rPr kumimoji="1" lang="en-US" altLang="zh-CN" sz="3600" dirty="0"/>
              <a:t>PIL</a:t>
            </a:r>
            <a:r>
              <a:rPr kumimoji="1" lang="zh-CN" altLang="en-US" sz="3600" dirty="0"/>
              <a:t> 裁剪 图像绘图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sz="2000"/>
              <a:t>bbox = (0,50,460,320) </a:t>
            </a:r>
            <a:r>
              <a:rPr kumimoji="1" lang="en-US" altLang="zh-CN" sz="2000">
                <a:sym typeface="+mn-ea"/>
              </a:rPr>
              <a:t># 定义要裁剪的边界框坐标</a:t>
            </a:r>
            <a:endParaRPr kumimoji="1" lang="en-US" altLang="zh-CN" sz="2000"/>
          </a:p>
          <a:p>
            <a:pPr marL="0" indent="0">
              <a:buNone/>
            </a:pPr>
            <a:r>
              <a:rPr kumimoji="1" lang="en-US" altLang="zh-CN" sz="2000"/>
              <a:t>cropped_image = </a:t>
            </a:r>
            <a:r>
              <a:rPr kumimoji="1" lang="en-US" altLang="zh-CN" sz="2000" dirty="0" err="1">
                <a:sym typeface="+mn-ea"/>
              </a:rPr>
              <a:t>pil_im</a:t>
            </a:r>
            <a:r>
              <a:rPr kumimoji="1" lang="en-US" altLang="zh-CN" sz="2000"/>
              <a:t>.crop(bbox) #</a:t>
            </a:r>
            <a:r>
              <a:rPr kumimoji="1" lang="zh-CN" altLang="en-US" sz="2000"/>
              <a:t>按坐标裁剪图像</a:t>
            </a:r>
          </a:p>
          <a:p>
            <a:pPr marL="0" indent="0">
              <a:buNone/>
            </a:pPr>
            <a:endParaRPr kumimoji="1" lang="zh-CN" altLang="en-US" sz="2000"/>
          </a:p>
          <a:p>
            <a:pPr marL="0" indent="0">
              <a:buNone/>
            </a:pPr>
            <a:r>
              <a:rPr kumimoji="1" lang="zh-CN" altLang="en-US" sz="2000"/>
              <a:t>img_draw = ImageDraw.Draw(blank_image) </a:t>
            </a:r>
            <a:r>
              <a:rPr kumimoji="1" lang="en-US" altLang="zh-CN" sz="2000"/>
              <a:t>#在blank_image 图像上绘图</a:t>
            </a:r>
          </a:p>
          <a:p>
            <a:pPr marL="0" indent="0">
              <a:buNone/>
            </a:pPr>
            <a:r>
              <a:rPr kumimoji="1" lang="zh-CN" altLang="en-US" sz="2000"/>
              <a:t>img_draw.rectangle((70,50,270,200),outline='red',fill='blue')</a:t>
            </a:r>
            <a:r>
              <a:rPr kumimoji="1" lang="en-US" altLang="zh-CN" sz="2000"/>
              <a:t>#</a:t>
            </a:r>
            <a:r>
              <a:rPr kumimoji="1" lang="zh-CN" altLang="en-US" sz="2000"/>
              <a:t>绘制</a:t>
            </a:r>
            <a:r>
              <a:rPr kumimoji="1" lang="en-US" altLang="zh-CN" sz="2000"/>
              <a:t>矩形</a:t>
            </a:r>
          </a:p>
          <a:p>
            <a:pPr marL="0" indent="0">
              <a:buNone/>
            </a:pPr>
            <a:r>
              <a:rPr kumimoji="1" lang="zh-CN" altLang="en-US" sz="2000"/>
              <a:t>fnt = ImageFont.truetype('scotsdi.ttf',40) # 修改字型</a:t>
            </a:r>
          </a:p>
          <a:p>
            <a:pPr marL="0" indent="0">
              <a:buNone/>
            </a:pPr>
            <a:r>
              <a:rPr kumimoji="1" lang="zh-CN" altLang="en-US" sz="2000"/>
              <a:t>img_draw.text((70,250),'hello world',font=fnt,fill='green') </a:t>
            </a:r>
            <a:r>
              <a:rPr kumimoji="1" lang="en-US" altLang="zh-CN" sz="2000"/>
              <a:t>#</a:t>
            </a:r>
            <a:r>
              <a:rPr kumimoji="1" lang="zh-CN" altLang="en-US" sz="2000"/>
              <a:t>将</a:t>
            </a:r>
            <a:r>
              <a:rPr kumimoji="1" lang="en-US" altLang="zh-CN" sz="2000"/>
              <a:t>文字信息</a:t>
            </a:r>
            <a:r>
              <a:rPr kumimoji="1" lang="zh-CN" altLang="en-US" sz="2000"/>
              <a:t>放</a:t>
            </a:r>
            <a:r>
              <a:rPr kumimoji="1" lang="en-US" altLang="zh-CN" sz="2000"/>
              <a:t>到图像上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13124" y="5898740"/>
            <a:ext cx="81597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crop.jpg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6364058" y="5897277"/>
            <a:ext cx="101409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repaint.jpg</a:t>
            </a:r>
            <a:endParaRPr lang="en-US" sz="1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261" b="43960"/>
          <a:stretch>
            <a:fillRect/>
          </a:stretch>
        </p:blipFill>
        <p:spPr>
          <a:xfrm>
            <a:off x="1206500" y="4552315"/>
            <a:ext cx="2229485" cy="1346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rcRect l="17314" t="12407" r="9745" b="11402"/>
          <a:stretch>
            <a:fillRect/>
          </a:stretch>
        </p:blipFill>
        <p:spPr>
          <a:xfrm>
            <a:off x="6019800" y="4382770"/>
            <a:ext cx="1873250" cy="145034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theme/theme1.xml><?xml version="1.0" encoding="utf-8"?>
<a:theme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黑体"/>
        <a:cs typeface=""/>
      </a:majorFont>
      <a:minorFont>
        <a:latin typeface="Arial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8000">
            <a:alpha val="35001"/>
          </a:srgbClr>
        </a:solidFill>
        <a:ln w="38100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accent2"/>
          </a:buClr>
          <a:buSzTx/>
          <a:buFont typeface="Wingdings" panose="05000000000000000000" pitchFamily="2" charset="2"/>
          <a:buNone/>
          <a:defRPr kumimoji="0" lang="zh-CN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楷体_GB2312" pitchFamily="49" charset="-122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8000">
            <a:alpha val="35001"/>
          </a:srgbClr>
        </a:solidFill>
        <a:ln w="38100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accent2"/>
          </a:buClr>
          <a:buSzTx/>
          <a:buFont typeface="Wingdings" panose="05000000000000000000" pitchFamily="2" charset="2"/>
          <a:buNone/>
          <a:defRPr kumimoji="0" lang="zh-CN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楷体_GB2312" pitchFamily="49" charset="-122"/>
            <a:ea typeface="楷体_GB2312" pitchFamily="49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2519</Words>
  <Application>Microsoft Office PowerPoint</Application>
  <PresentationFormat>全屏显示(4:3)</PresentationFormat>
  <Paragraphs>352</Paragraphs>
  <Slides>34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4" baseType="lpstr">
      <vt:lpstr>黑体</vt:lpstr>
      <vt:lpstr>楷体</vt:lpstr>
      <vt:lpstr>楷体_GB2312</vt:lpstr>
      <vt:lpstr>宋体</vt:lpstr>
      <vt:lpstr>Arial</vt:lpstr>
      <vt:lpstr>Calibri</vt:lpstr>
      <vt:lpstr>Times New Roman</vt:lpstr>
      <vt:lpstr>Wingdings</vt:lpstr>
      <vt:lpstr>Wingdings 2</vt:lpstr>
      <vt:lpstr>自定义设计方案</vt:lpstr>
      <vt:lpstr>PowerPoint 演示文稿</vt:lpstr>
      <vt:lpstr>图像处理类库介绍</vt:lpstr>
      <vt:lpstr>PIL安装</vt:lpstr>
      <vt:lpstr>PIL 灰度图像转换 </vt:lpstr>
      <vt:lpstr>PIL 缩略图</vt:lpstr>
      <vt:lpstr>PIL 修改部分像素</vt:lpstr>
      <vt:lpstr>PIL 旋转 更改尺寸</vt:lpstr>
      <vt:lpstr>PIL 翻转  粘贴</vt:lpstr>
      <vt:lpstr>PIL 裁剪 图像绘图</vt:lpstr>
      <vt:lpstr>PIL 文件夹批处理图像 </vt:lpstr>
      <vt:lpstr>PIL 文件夹批处理图像 </vt:lpstr>
      <vt:lpstr>Matplotlib安装</vt:lpstr>
      <vt:lpstr>Matplotlib基本使用</vt:lpstr>
      <vt:lpstr>Matplotlib 画点、线 </vt:lpstr>
      <vt:lpstr>Matplotlib基本使用</vt:lpstr>
      <vt:lpstr>Matplotlib 轮廓线 </vt:lpstr>
      <vt:lpstr>Matplotlib 直方图</vt:lpstr>
      <vt:lpstr>Matplotlib 交互式标注</vt:lpstr>
      <vt:lpstr>Numpy与Scipy安装</vt:lpstr>
      <vt:lpstr>Numpy基本使用</vt:lpstr>
      <vt:lpstr>Numpy 数组的访问</vt:lpstr>
      <vt:lpstr>Numpy 数组的访问</vt:lpstr>
      <vt:lpstr>Numpy 数组的访问（举例）</vt:lpstr>
      <vt:lpstr>Numpy 数组的运算</vt:lpstr>
      <vt:lpstr>Numpy 数组的运算</vt:lpstr>
      <vt:lpstr>Numpy 灰度变化 </vt:lpstr>
      <vt:lpstr>Numpy 灰度变化</vt:lpstr>
      <vt:lpstr>Numpy 数组图像转换</vt:lpstr>
      <vt:lpstr>Scipy 读写.mat</vt:lpstr>
      <vt:lpstr>Scipy 数组图像转换</vt:lpstr>
      <vt:lpstr>Scipy 数组图像旋转imresize</vt:lpstr>
      <vt:lpstr>Scipy 数组图像旋转imrotate</vt:lpstr>
      <vt:lpstr>Scipy 数组图像滤波imfilter</vt:lpstr>
      <vt:lpstr>Thanks!</vt:lpstr>
    </vt:vector>
  </TitlesOfParts>
  <Company>NUS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Agents</dc:title>
  <dc:creator>Liqing Zhang</dc:creator>
  <cp:lastModifiedBy>B108</cp:lastModifiedBy>
  <cp:revision>790</cp:revision>
  <dcterms:created xsi:type="dcterms:W3CDTF">2003-12-17T02:32:00Z</dcterms:created>
  <dcterms:modified xsi:type="dcterms:W3CDTF">2023-03-31T08:58:03Z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2052-11.1.0.10026</vt:lpwstr>
  </property>
  <property fmtid="{D5CDD505-2E9C-101B-9397-08002B2CF9AE}" pid="3" name="_2015_ms_pID_725343">
    <vt:lpwstr>(3)jzKQTHcMTCEkL22y/HQRn4e8f+7+zMwcBM4vnzSmlswQzdYvozw7tKNxNDK0RwQ4ZFUGBc/u
7FnSF/J8ZmLMH7NqPjyFtUd/N7W1xZCrAHqca+7GGo1lYo1JWPIP1KHsnXW0xNhoAn68C4XB
buuZV4lDXiNElpf1MXs8trgRCkR89MYyyKW9RCoIDlzXeW9kUOCds/2JrcZu/l3YMjqWxjnq
9oMQxVS/cNUDeN/j6j</vt:lpwstr>
  </property>
  <property fmtid="{D5CDD505-2E9C-101B-9397-08002B2CF9AE}" pid="4" name="_2015_ms_pID_7253431">
    <vt:lpwstr>tainFKCVHvbX7Py/oeChnRg0nGseJjtdNlCuY2iMguOIHF/c1K8dMn
QhK9HK2okEZHx6MB0C6iwwToVYb8Me1bwDyj5GjSlDAi/+f5I4it2rwwyQ8WocYd2JCLHjiZ
G1rZ4jgzXFFQLx87OHk65U8lz9N6yVSCO8xck9JxBisme0pM7RSz0CYDclhnO8JSpVOvbMMH
RO+MYtk94J7z54zcZICn5LCE+TVrptd4Lle9</vt:lpwstr>
  </property>
  <property fmtid="{D5CDD505-2E9C-101B-9397-08002B2CF9AE}" pid="5" name="_2015_ms_pID_7253432">
    <vt:lpwstr>Nw==</vt:lpwstr>
  </property>
</Properties>
</file>